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4"/>
    <p:sldMasterId id="2147483660" r:id="rId5"/>
    <p:sldMasterId id="2147483663" r:id="rId6"/>
    <p:sldMasterId id="2147483666" r:id="rId7"/>
  </p:sldMasterIdLst>
  <p:notesMasterIdLst>
    <p:notesMasterId r:id="rId21"/>
  </p:notesMasterIdLst>
  <p:handoutMasterIdLst>
    <p:handoutMasterId r:id="rId22"/>
  </p:handoutMasterIdLst>
  <p:sldIdLst>
    <p:sldId id="918" r:id="rId8"/>
    <p:sldId id="915" r:id="rId9"/>
    <p:sldId id="919" r:id="rId10"/>
    <p:sldId id="936" r:id="rId11"/>
    <p:sldId id="931" r:id="rId12"/>
    <p:sldId id="937" r:id="rId13"/>
    <p:sldId id="938" r:id="rId14"/>
    <p:sldId id="933" r:id="rId15"/>
    <p:sldId id="932" r:id="rId16"/>
    <p:sldId id="934" r:id="rId17"/>
    <p:sldId id="930" r:id="rId18"/>
    <p:sldId id="543" r:id="rId19"/>
    <p:sldId id="910" r:id="rId20"/>
  </p:sldIdLst>
  <p:sldSz cx="12192000" cy="6858000"/>
  <p:notesSz cx="7315200" cy="96012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Montserrat Medium" pitchFamily="2" charset="77"/>
      <p:regular r:id="rId33"/>
      <p:italic r:id="rId34"/>
    </p:embeddedFont>
    <p:embeddedFont>
      <p:font typeface="Montserrat SemiBold" pitchFamily="2" charset="77"/>
      <p:regular r:id="rId35"/>
      <p:bold r:id="rId36"/>
      <p:italic r:id="rId37"/>
      <p:boldItalic r:id="rId38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URSE INFO" id="{69E3C4BB-B5CE-6C4A-95CF-60443DEDCCB3}">
          <p14:sldIdLst/>
        </p14:section>
        <p14:section name="INTRODUKTION" id="{AFBEBE28-4AFC-4E59-B535-69F8BDEF54C7}">
          <p14:sldIdLst>
            <p14:sldId id="918"/>
            <p14:sldId id="915"/>
            <p14:sldId id="919"/>
            <p14:sldId id="936"/>
            <p14:sldId id="931"/>
            <p14:sldId id="937"/>
            <p14:sldId id="938"/>
            <p14:sldId id="933"/>
            <p14:sldId id="932"/>
            <p14:sldId id="934"/>
            <p14:sldId id="930"/>
            <p14:sldId id="543"/>
            <p14:sldId id="9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na Katkic" initials="MK" lastIdx="1" clrIdx="0">
    <p:extLst>
      <p:ext uri="{19B8F6BF-5375-455C-9EA6-DF929625EA0E}">
        <p15:presenceInfo xmlns:p15="http://schemas.microsoft.com/office/powerpoint/2012/main" userId="Melina Katkic" providerId="None"/>
      </p:ext>
    </p:extLst>
  </p:cmAuthor>
  <p:cmAuthor id="2" name="Isabella Gagner" initials="IG" lastIdx="1" clrIdx="1">
    <p:extLst>
      <p:ext uri="{19B8F6BF-5375-455C-9EA6-DF929625EA0E}">
        <p15:presenceInfo xmlns:p15="http://schemas.microsoft.com/office/powerpoint/2012/main" userId="S::isabella.gagner@nordaxon.com::73a61378-e221-43c9-aebf-0e831fb23d03" providerId="AD"/>
      </p:ext>
    </p:extLst>
  </p:cmAuthor>
  <p:cmAuthor id="3" name="Melina" initials="M" lastIdx="1" clrIdx="2">
    <p:extLst>
      <p:ext uri="{19B8F6BF-5375-455C-9EA6-DF929625EA0E}">
        <p15:presenceInfo xmlns:p15="http://schemas.microsoft.com/office/powerpoint/2012/main" userId="Mel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F0000"/>
    <a:srgbClr val="003399"/>
    <a:srgbClr val="339933"/>
    <a:srgbClr val="FF9966"/>
    <a:srgbClr val="FFDA71"/>
    <a:srgbClr val="008080"/>
    <a:srgbClr val="BE80DA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9A24D4-306F-BC43-878D-1EB48388CD00}" v="1" dt="2022-01-25T01:33:05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llanmörkt forma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llanmörkt forma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llanmörkt format 2 - Dekorfär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>
        <p:guide orient="horz" pos="50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4.fntdata"/><Relationship Id="rId39" Type="http://schemas.openxmlformats.org/officeDocument/2006/relationships/commentAuthors" Target="commentAuthor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3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a Gagner" userId="73a61378-e221-43c9-aebf-0e831fb23d03" providerId="ADAL" clId="{AA698DD9-CBF7-4BF1-82A4-530EF7890B81}"/>
    <pc:docChg chg="undo custSel addSld delSld modSld sldOrd modSection">
      <pc:chgData name="Isabella Gagner" userId="73a61378-e221-43c9-aebf-0e831fb23d03" providerId="ADAL" clId="{AA698DD9-CBF7-4BF1-82A4-530EF7890B81}" dt="2021-06-30T14:43:15.895" v="2607" actId="20577"/>
      <pc:docMkLst>
        <pc:docMk/>
      </pc:docMkLst>
      <pc:sldChg chg="modSp mod">
        <pc:chgData name="Isabella Gagner" userId="73a61378-e221-43c9-aebf-0e831fb23d03" providerId="ADAL" clId="{AA698DD9-CBF7-4BF1-82A4-530EF7890B81}" dt="2021-06-30T07:59:37.282" v="59" actId="20577"/>
        <pc:sldMkLst>
          <pc:docMk/>
          <pc:sldMk cId="71659069" sldId="709"/>
        </pc:sldMkLst>
        <pc:spChg chg="mod">
          <ac:chgData name="Isabella Gagner" userId="73a61378-e221-43c9-aebf-0e831fb23d03" providerId="ADAL" clId="{AA698DD9-CBF7-4BF1-82A4-530EF7890B81}" dt="2021-06-30T07:59:37.282" v="5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del">
        <pc:chgData name="Isabella Gagner" userId="73a61378-e221-43c9-aebf-0e831fb23d03" providerId="ADAL" clId="{AA698DD9-CBF7-4BF1-82A4-530EF7890B81}" dt="2021-06-30T11:35:03.826" v="2190" actId="47"/>
        <pc:sldMkLst>
          <pc:docMk/>
          <pc:sldMk cId="2408117504" sldId="777"/>
        </pc:sldMkLst>
      </pc:sldChg>
      <pc:sldChg chg="modSp modAnim">
        <pc:chgData name="Isabella Gagner" userId="73a61378-e221-43c9-aebf-0e831fb23d03" providerId="ADAL" clId="{AA698DD9-CBF7-4BF1-82A4-530EF7890B81}" dt="2021-06-30T14:37:48.925" v="2197"/>
        <pc:sldMkLst>
          <pc:docMk/>
          <pc:sldMk cId="1234404137" sldId="915"/>
        </pc:sldMkLst>
        <pc:spChg chg="mod">
          <ac:chgData name="Isabella Gagner" userId="73a61378-e221-43c9-aebf-0e831fb23d03" providerId="ADAL" clId="{AA698DD9-CBF7-4BF1-82A4-530EF7890B81}" dt="2021-06-30T08:09:31.277" v="375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AA698DD9-CBF7-4BF1-82A4-530EF7890B81}" dt="2021-06-30T08:00:00.141" v="99" actId="20577"/>
        <pc:sldMkLst>
          <pc:docMk/>
          <pc:sldMk cId="2054272123" sldId="918"/>
        </pc:sldMkLst>
        <pc:spChg chg="mod">
          <ac:chgData name="Isabella Gagner" userId="73a61378-e221-43c9-aebf-0e831fb23d03" providerId="ADAL" clId="{AA698DD9-CBF7-4BF1-82A4-530EF7890B81}" dt="2021-06-30T08:00:00.141" v="99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addSp delSp modSp add mod modAnim">
        <pc:chgData name="Isabella Gagner" userId="73a61378-e221-43c9-aebf-0e831fb23d03" providerId="ADAL" clId="{AA698DD9-CBF7-4BF1-82A4-530EF7890B81}" dt="2021-06-30T14:37:42.044" v="2196"/>
        <pc:sldMkLst>
          <pc:docMk/>
          <pc:sldMk cId="2237257479" sldId="919"/>
        </pc:sldMkLst>
        <pc:spChg chg="mod">
          <ac:chgData name="Isabella Gagner" userId="73a61378-e221-43c9-aebf-0e831fb23d03" providerId="ADAL" clId="{AA698DD9-CBF7-4BF1-82A4-530EF7890B81}" dt="2021-06-30T08:01:42.365" v="340" actId="404"/>
          <ac:spMkLst>
            <pc:docMk/>
            <pc:sldMk cId="2237257479" sldId="919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23:06.810" v="1440" actId="403"/>
          <ac:spMkLst>
            <pc:docMk/>
            <pc:sldMk cId="2237257479" sldId="919"/>
            <ac:spMk id="8" creationId="{2A5073E2-C19D-42D2-B84E-779D7C51ECD6}"/>
          </ac:spMkLst>
        </pc:spChg>
        <pc:picChg chg="add del mod">
          <ac:chgData name="Isabella Gagner" userId="73a61378-e221-43c9-aebf-0e831fb23d03" providerId="ADAL" clId="{AA698DD9-CBF7-4BF1-82A4-530EF7890B81}" dt="2021-06-30T08:49:26.023" v="1305" actId="478"/>
          <ac:picMkLst>
            <pc:docMk/>
            <pc:sldMk cId="2237257479" sldId="919"/>
            <ac:picMk id="2" creationId="{33F76369-CD33-4B92-8B1C-C478E4F3D739}"/>
          </ac:picMkLst>
        </pc:picChg>
        <pc:picChg chg="add mod">
          <ac:chgData name="Isabella Gagner" userId="73a61378-e221-43c9-aebf-0e831fb23d03" providerId="ADAL" clId="{AA698DD9-CBF7-4BF1-82A4-530EF7890B81}" dt="2021-06-30T11:18:14.581" v="1415" actId="14100"/>
          <ac:picMkLst>
            <pc:docMk/>
            <pc:sldMk cId="2237257479" sldId="919"/>
            <ac:picMk id="9" creationId="{738463C7-9EA7-440D-A4B9-FCCD57CAEAF3}"/>
          </ac:picMkLst>
        </pc:picChg>
        <pc:picChg chg="add mod">
          <ac:chgData name="Isabella Gagner" userId="73a61378-e221-43c9-aebf-0e831fb23d03" providerId="ADAL" clId="{AA698DD9-CBF7-4BF1-82A4-530EF7890B81}" dt="2021-06-30T11:18:34.764" v="1421" actId="1076"/>
          <ac:picMkLst>
            <pc:docMk/>
            <pc:sldMk cId="2237257479" sldId="919"/>
            <ac:picMk id="13" creationId="{42683C07-379F-4BDB-8BF8-86A8495533F1}"/>
          </ac:picMkLst>
        </pc:picChg>
        <pc:picChg chg="add mod">
          <ac:chgData name="Isabella Gagner" userId="73a61378-e221-43c9-aebf-0e831fb23d03" providerId="ADAL" clId="{AA698DD9-CBF7-4BF1-82A4-530EF7890B81}" dt="2021-06-30T11:19:27.323" v="1426" actId="1076"/>
          <ac:picMkLst>
            <pc:docMk/>
            <pc:sldMk cId="2237257479" sldId="919"/>
            <ac:picMk id="15" creationId="{400FB184-9D76-4251-8FF2-A8FB6A5B257E}"/>
          </ac:picMkLst>
        </pc:picChg>
        <pc:picChg chg="add mod">
          <ac:chgData name="Isabella Gagner" userId="73a61378-e221-43c9-aebf-0e831fb23d03" providerId="ADAL" clId="{AA698DD9-CBF7-4BF1-82A4-530EF7890B81}" dt="2021-06-30T11:21:06.033" v="1433" actId="1076"/>
          <ac:picMkLst>
            <pc:docMk/>
            <pc:sldMk cId="2237257479" sldId="919"/>
            <ac:picMk id="16" creationId="{90D9FA47-6D2D-42E1-B197-D72D87F2C7B6}"/>
          </ac:picMkLst>
        </pc:picChg>
        <pc:picChg chg="add mod">
          <ac:chgData name="Isabella Gagner" userId="73a61378-e221-43c9-aebf-0e831fb23d03" providerId="ADAL" clId="{AA698DD9-CBF7-4BF1-82A4-530EF7890B81}" dt="2021-06-30T11:22:10.155" v="1436" actId="1076"/>
          <ac:picMkLst>
            <pc:docMk/>
            <pc:sldMk cId="2237257479" sldId="919"/>
            <ac:picMk id="17" creationId="{9C9B8858-18CD-4445-92F6-B7D97DC4BE71}"/>
          </ac:picMkLst>
        </pc:picChg>
        <pc:picChg chg="add mod">
          <ac:chgData name="Isabella Gagner" userId="73a61378-e221-43c9-aebf-0e831fb23d03" providerId="ADAL" clId="{AA698DD9-CBF7-4BF1-82A4-530EF7890B81}" dt="2021-06-30T11:22:56.852" v="1439" actId="1076"/>
          <ac:picMkLst>
            <pc:docMk/>
            <pc:sldMk cId="2237257479" sldId="919"/>
            <ac:picMk id="18" creationId="{CEEC022E-2B51-4A5F-8D5F-FBC7BBB5C8D4}"/>
          </ac:picMkLst>
        </pc:picChg>
        <pc:picChg chg="add mod">
          <ac:chgData name="Isabella Gagner" userId="73a61378-e221-43c9-aebf-0e831fb23d03" providerId="ADAL" clId="{AA698DD9-CBF7-4BF1-82A4-530EF7890B81}" dt="2021-06-30T11:21:05.140" v="1432" actId="1076"/>
          <ac:picMkLst>
            <pc:docMk/>
            <pc:sldMk cId="2237257479" sldId="919"/>
            <ac:picMk id="1026" creationId="{A8F87644-FD0B-459D-9B8B-F08ABD630A1D}"/>
          </ac:picMkLst>
        </pc:picChg>
      </pc:sldChg>
      <pc:sldChg chg="addSp delSp modSp add mod delAnim modAnim">
        <pc:chgData name="Isabella Gagner" userId="73a61378-e221-43c9-aebf-0e831fb23d03" providerId="ADAL" clId="{AA698DD9-CBF7-4BF1-82A4-530EF7890B81}" dt="2021-06-30T14:39:19.694" v="2253" actId="242"/>
        <pc:sldMkLst>
          <pc:docMk/>
          <pc:sldMk cId="4161151929" sldId="920"/>
        </pc:sldMkLst>
        <pc:spChg chg="mod">
          <ac:chgData name="Isabella Gagner" userId="73a61378-e221-43c9-aebf-0e831fb23d03" providerId="ADAL" clId="{AA698DD9-CBF7-4BF1-82A4-530EF7890B81}" dt="2021-06-30T08:11:46.588" v="545" actId="20577"/>
          <ac:spMkLst>
            <pc:docMk/>
            <pc:sldMk cId="4161151929" sldId="920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39:04.826" v="2249" actId="1076"/>
          <ac:spMkLst>
            <pc:docMk/>
            <pc:sldMk cId="4161151929" sldId="920"/>
            <ac:spMk id="4" creationId="{A4389414-ACAF-4AEB-B9E5-2248EC893FFD}"/>
          </ac:spMkLst>
        </pc:spChg>
        <pc:spChg chg="del">
          <ac:chgData name="Isabella Gagner" userId="73a61378-e221-43c9-aebf-0e831fb23d03" providerId="ADAL" clId="{AA698DD9-CBF7-4BF1-82A4-530EF7890B81}" dt="2021-06-30T08:09:34.902" v="376" actId="478"/>
          <ac:spMkLst>
            <pc:docMk/>
            <pc:sldMk cId="4161151929" sldId="920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4:38:09.272" v="2222" actId="20577"/>
          <ac:spMkLst>
            <pc:docMk/>
            <pc:sldMk cId="4161151929" sldId="920"/>
            <ac:spMk id="11" creationId="{C46F262B-C537-498A-B643-F629A984FF6B}"/>
          </ac:spMkLst>
        </pc:spChg>
        <pc:graphicFrameChg chg="add mod modGraphic">
          <ac:chgData name="Isabella Gagner" userId="73a61378-e221-43c9-aebf-0e831fb23d03" providerId="ADAL" clId="{AA698DD9-CBF7-4BF1-82A4-530EF7890B81}" dt="2021-06-30T14:39:19.694" v="2253" actId="242"/>
          <ac:graphicFrameMkLst>
            <pc:docMk/>
            <pc:sldMk cId="4161151929" sldId="920"/>
            <ac:graphicFrameMk id="2" creationId="{B09B0B2C-BB13-4CE7-BCFA-3FDF01DA18EA}"/>
          </ac:graphicFrameMkLst>
        </pc:graphicFrameChg>
      </pc:sldChg>
      <pc:sldChg chg="modSp add mod ord modAnim">
        <pc:chgData name="Isabella Gagner" userId="73a61378-e221-43c9-aebf-0e831fb23d03" providerId="ADAL" clId="{AA698DD9-CBF7-4BF1-82A4-530EF7890B81}" dt="2021-06-30T14:37:34.229" v="2195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AA698DD9-CBF7-4BF1-82A4-530EF7890B81}" dt="2021-06-30T14:37:34.229" v="2195" actId="20577"/>
          <ac:spMkLst>
            <pc:docMk/>
            <pc:sldMk cId="2246428241" sldId="921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1:31:57.649" v="2051" actId="113"/>
          <ac:spMkLst>
            <pc:docMk/>
            <pc:sldMk cId="2246428241" sldId="921"/>
            <ac:spMk id="8" creationId="{2A5073E2-C19D-42D2-B84E-779D7C51ECD6}"/>
          </ac:spMkLst>
        </pc:spChg>
      </pc:sldChg>
      <pc:sldChg chg="addSp delSp modSp add mod delAnim modAnim">
        <pc:chgData name="Isabella Gagner" userId="73a61378-e221-43c9-aebf-0e831fb23d03" providerId="ADAL" clId="{AA698DD9-CBF7-4BF1-82A4-530EF7890B81}" dt="2021-06-30T13:17:42.135" v="2191"/>
        <pc:sldMkLst>
          <pc:docMk/>
          <pc:sldMk cId="790289403" sldId="922"/>
        </pc:sldMkLst>
        <pc:spChg chg="mod">
          <ac:chgData name="Isabella Gagner" userId="73a61378-e221-43c9-aebf-0e831fb23d03" providerId="ADAL" clId="{AA698DD9-CBF7-4BF1-82A4-530EF7890B81}" dt="2021-06-30T11:32:19.987" v="2066" actId="20577"/>
          <ac:spMkLst>
            <pc:docMk/>
            <pc:sldMk cId="790289403" sldId="922"/>
            <ac:spMk id="3" creationId="{C5405242-625D-4D4F-AD1C-6EB69A36A8E9}"/>
          </ac:spMkLst>
        </pc:spChg>
        <pc:spChg chg="del">
          <ac:chgData name="Isabella Gagner" userId="73a61378-e221-43c9-aebf-0e831fb23d03" providerId="ADAL" clId="{AA698DD9-CBF7-4BF1-82A4-530EF7890B81}" dt="2021-06-30T11:32:22.578" v="2067" actId="478"/>
          <ac:spMkLst>
            <pc:docMk/>
            <pc:sldMk cId="790289403" sldId="922"/>
            <ac:spMk id="8" creationId="{2A5073E2-C19D-42D2-B84E-779D7C51ECD6}"/>
          </ac:spMkLst>
        </pc:spChg>
        <pc:spChg chg="add mod">
          <ac:chgData name="Isabella Gagner" userId="73a61378-e221-43c9-aebf-0e831fb23d03" providerId="ADAL" clId="{AA698DD9-CBF7-4BF1-82A4-530EF7890B81}" dt="2021-06-30T11:33:50.799" v="2180" actId="14100"/>
          <ac:spMkLst>
            <pc:docMk/>
            <pc:sldMk cId="790289403" sldId="922"/>
            <ac:spMk id="13" creationId="{F333D1C7-DCCA-47EA-9D11-FB8CA2115CF9}"/>
          </ac:spMkLst>
        </pc:spChg>
        <pc:spChg chg="add mod">
          <ac:chgData name="Isabella Gagner" userId="73a61378-e221-43c9-aebf-0e831fb23d03" providerId="ADAL" clId="{AA698DD9-CBF7-4BF1-82A4-530EF7890B81}" dt="2021-06-30T11:34:11.373" v="2185" actId="1076"/>
          <ac:spMkLst>
            <pc:docMk/>
            <pc:sldMk cId="790289403" sldId="922"/>
            <ac:spMk id="14" creationId="{D6EC1F69-89A5-4217-BDCB-D081C576105F}"/>
          </ac:spMkLst>
        </pc:spChg>
        <pc:picChg chg="add mod">
          <ac:chgData name="Isabella Gagner" userId="73a61378-e221-43c9-aebf-0e831fb23d03" providerId="ADAL" clId="{AA698DD9-CBF7-4BF1-82A4-530EF7890B81}" dt="2021-06-30T11:34:16.276" v="2187" actId="1076"/>
          <ac:picMkLst>
            <pc:docMk/>
            <pc:sldMk cId="790289403" sldId="922"/>
            <ac:picMk id="9" creationId="{F8FC554B-4117-4E90-A51C-7067B29BE6A9}"/>
          </ac:picMkLst>
        </pc:picChg>
        <pc:picChg chg="add mod">
          <ac:chgData name="Isabella Gagner" userId="73a61378-e221-43c9-aebf-0e831fb23d03" providerId="ADAL" clId="{AA698DD9-CBF7-4BF1-82A4-530EF7890B81}" dt="2021-06-30T11:34:14.139" v="2186" actId="1076"/>
          <ac:picMkLst>
            <pc:docMk/>
            <pc:sldMk cId="790289403" sldId="922"/>
            <ac:picMk id="11" creationId="{2D9CE626-ACAC-409A-BFFF-BDFBE528EBB2}"/>
          </ac:picMkLst>
        </pc:picChg>
      </pc:sldChg>
      <pc:sldChg chg="delSp modSp add mod modAnim">
        <pc:chgData name="Isabella Gagner" userId="73a61378-e221-43c9-aebf-0e831fb23d03" providerId="ADAL" clId="{AA698DD9-CBF7-4BF1-82A4-530EF7890B81}" dt="2021-06-30T14:43:15.895" v="260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AA698DD9-CBF7-4BF1-82A4-530EF7890B81}" dt="2021-06-30T14:39:54.635" v="2282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AA698DD9-CBF7-4BF1-82A4-530EF7890B81}" dt="2021-06-30T14:43:15.895" v="2607" actId="20577"/>
          <ac:spMkLst>
            <pc:docMk/>
            <pc:sldMk cId="181032310" sldId="923"/>
            <ac:spMk id="11" creationId="{C46F262B-C537-498A-B643-F629A984FF6B}"/>
          </ac:spMkLst>
        </pc:spChg>
        <pc:graphicFrameChg chg="del">
          <ac:chgData name="Isabella Gagner" userId="73a61378-e221-43c9-aebf-0e831fb23d03" providerId="ADAL" clId="{AA698DD9-CBF7-4BF1-82A4-530EF7890B81}" dt="2021-06-30T14:42:41.275" v="2590" actId="478"/>
          <ac:graphicFrameMkLst>
            <pc:docMk/>
            <pc:sldMk cId="181032310" sldId="923"/>
            <ac:graphicFrameMk id="2" creationId="{B09B0B2C-BB13-4CE7-BCFA-3FDF01DA18EA}"/>
          </ac:graphicFrameMkLst>
        </pc:graphicFrameChg>
      </pc:sldChg>
    </pc:docChg>
  </pc:docChgLst>
  <pc:docChgLst>
    <pc:chgData name="Isabella Gagner" userId="73a61378-e221-43c9-aebf-0e831fb23d03" providerId="ADAL" clId="{10534919-8A86-40B3-986D-9C8C49D80071}"/>
    <pc:docChg chg="addSection delSection modSection">
      <pc:chgData name="Isabella Gagner" userId="73a61378-e221-43c9-aebf-0e831fb23d03" providerId="ADAL" clId="{10534919-8A86-40B3-986D-9C8C49D80071}" dt="2021-06-30T07:57:50.846" v="2" actId="17846"/>
      <pc:docMkLst>
        <pc:docMk/>
      </pc:docMkLst>
    </pc:docChg>
  </pc:docChgLst>
  <pc:docChgLst>
    <pc:chgData name="Isabella Gagner" userId="73a61378-e221-43c9-aebf-0e831fb23d03" providerId="ADAL" clId="{37611D5C-8BDF-415B-A085-D4929C5B24B3}"/>
    <pc:docChg chg="undo custSel addSld modSld sldOrd modSection">
      <pc:chgData name="Isabella Gagner" userId="73a61378-e221-43c9-aebf-0e831fb23d03" providerId="ADAL" clId="{37611D5C-8BDF-415B-A085-D4929C5B24B3}" dt="2021-08-02T08:11:05.697" v="2016" actId="20577"/>
      <pc:docMkLst>
        <pc:docMk/>
      </pc:docMkLst>
      <pc:sldChg chg="modSp mod">
        <pc:chgData name="Isabella Gagner" userId="73a61378-e221-43c9-aebf-0e831fb23d03" providerId="ADAL" clId="{37611D5C-8BDF-415B-A085-D4929C5B24B3}" dt="2021-08-02T08:11:05.697" v="2016" actId="20577"/>
        <pc:sldMkLst>
          <pc:docMk/>
          <pc:sldMk cId="71659069" sldId="709"/>
        </pc:sldMkLst>
        <pc:spChg chg="mod">
          <ac:chgData name="Isabella Gagner" userId="73a61378-e221-43c9-aebf-0e831fb23d03" providerId="ADAL" clId="{37611D5C-8BDF-415B-A085-D4929C5B24B3}" dt="2021-08-02T08:11:05.697" v="201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addSp delSp modSp mod">
        <pc:chgData name="Isabella Gagner" userId="73a61378-e221-43c9-aebf-0e831fb23d03" providerId="ADAL" clId="{37611D5C-8BDF-415B-A085-D4929C5B24B3}" dt="2021-07-14T08:23:24.557" v="1983" actId="20577"/>
        <pc:sldMkLst>
          <pc:docMk/>
          <pc:sldMk cId="1234404137" sldId="915"/>
        </pc:sldMkLst>
        <pc:spChg chg="add del mod">
          <ac:chgData name="Isabella Gagner" userId="73a61378-e221-43c9-aebf-0e831fb23d03" providerId="ADAL" clId="{37611D5C-8BDF-415B-A085-D4929C5B24B3}" dt="2021-07-14T08:16:50.567" v="965" actId="478"/>
          <ac:spMkLst>
            <pc:docMk/>
            <pc:sldMk cId="1234404137" sldId="915"/>
            <ac:spMk id="2" creationId="{3270FF29-CD0B-4ED5-B176-6BDE16B0487A}"/>
          </ac:spMkLst>
        </pc:spChg>
        <pc:spChg chg="mod">
          <ac:chgData name="Isabella Gagner" userId="73a61378-e221-43c9-aebf-0e831fb23d03" providerId="ADAL" clId="{37611D5C-8BDF-415B-A085-D4929C5B24B3}" dt="2021-07-14T08:23:24.557" v="1983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Isabella Gagner" userId="73a61378-e221-43c9-aebf-0e831fb23d03" providerId="ADAL" clId="{37611D5C-8BDF-415B-A085-D4929C5B24B3}" dt="2021-07-13T13:49:08.872" v="4" actId="14100"/>
        <pc:sldMkLst>
          <pc:docMk/>
          <pc:sldMk cId="2237257479" sldId="919"/>
        </pc:sldMkLst>
        <pc:picChg chg="mod">
          <ac:chgData name="Isabella Gagner" userId="73a61378-e221-43c9-aebf-0e831fb23d03" providerId="ADAL" clId="{37611D5C-8BDF-415B-A085-D4929C5B24B3}" dt="2021-07-13T13:49:03.251" v="1" actId="1076"/>
          <ac:picMkLst>
            <pc:docMk/>
            <pc:sldMk cId="2237257479" sldId="919"/>
            <ac:picMk id="9" creationId="{738463C7-9EA7-440D-A4B9-FCCD57CAEAF3}"/>
          </ac:picMkLst>
        </pc:picChg>
        <pc:picChg chg="mod">
          <ac:chgData name="Isabella Gagner" userId="73a61378-e221-43c9-aebf-0e831fb23d03" providerId="ADAL" clId="{37611D5C-8BDF-415B-A085-D4929C5B24B3}" dt="2021-07-13T13:49:08.872" v="4" actId="14100"/>
          <ac:picMkLst>
            <pc:docMk/>
            <pc:sldMk cId="2237257479" sldId="919"/>
            <ac:picMk id="17" creationId="{9C9B8858-18CD-4445-92F6-B7D97DC4BE71}"/>
          </ac:picMkLst>
        </pc:picChg>
        <pc:picChg chg="mod">
          <ac:chgData name="Isabella Gagner" userId="73a61378-e221-43c9-aebf-0e831fb23d03" providerId="ADAL" clId="{37611D5C-8BDF-415B-A085-D4929C5B24B3}" dt="2021-07-13T13:49:04.794" v="2" actId="1076"/>
          <ac:picMkLst>
            <pc:docMk/>
            <pc:sldMk cId="2237257479" sldId="919"/>
            <ac:picMk id="18" creationId="{CEEC022E-2B51-4A5F-8D5F-FBC7BBB5C8D4}"/>
          </ac:picMkLst>
        </pc:picChg>
      </pc:sldChg>
      <pc:sldChg chg="modSp mod modAnim">
        <pc:chgData name="Isabella Gagner" userId="73a61378-e221-43c9-aebf-0e831fb23d03" providerId="ADAL" clId="{37611D5C-8BDF-415B-A085-D4929C5B24B3}" dt="2021-07-13T13:50:34.418" v="39" actId="20577"/>
        <pc:sldMkLst>
          <pc:docMk/>
          <pc:sldMk cId="4161151929" sldId="920"/>
        </pc:sldMkLst>
        <pc:spChg chg="mod">
          <ac:chgData name="Isabella Gagner" userId="73a61378-e221-43c9-aebf-0e831fb23d03" providerId="ADAL" clId="{37611D5C-8BDF-415B-A085-D4929C5B24B3}" dt="2021-07-13T13:50:34.418" v="39" actId="20577"/>
          <ac:spMkLst>
            <pc:docMk/>
            <pc:sldMk cId="4161151929" sldId="920"/>
            <ac:spMk id="11" creationId="{C46F262B-C537-498A-B643-F629A984FF6B}"/>
          </ac:spMkLst>
        </pc:spChg>
      </pc:sldChg>
      <pc:sldChg chg="modSp">
        <pc:chgData name="Isabella Gagner" userId="73a61378-e221-43c9-aebf-0e831fb23d03" providerId="ADAL" clId="{37611D5C-8BDF-415B-A085-D4929C5B24B3}" dt="2021-07-14T08:22:48.531" v="1952" actId="20577"/>
        <pc:sldMkLst>
          <pc:docMk/>
          <pc:sldMk cId="2246428241" sldId="921"/>
        </pc:sldMkLst>
        <pc:spChg chg="mod">
          <ac:chgData name="Isabella Gagner" userId="73a61378-e221-43c9-aebf-0e831fb23d03" providerId="ADAL" clId="{37611D5C-8BDF-415B-A085-D4929C5B24B3}" dt="2021-07-14T08:22:48.531" v="1952" actId="20577"/>
          <ac:spMkLst>
            <pc:docMk/>
            <pc:sldMk cId="2246428241" sldId="921"/>
            <ac:spMk id="8" creationId="{2A5073E2-C19D-42D2-B84E-779D7C51ECD6}"/>
          </ac:spMkLst>
        </pc:spChg>
      </pc:sldChg>
      <pc:sldChg chg="modSp mod modAnim">
        <pc:chgData name="Isabella Gagner" userId="73a61378-e221-43c9-aebf-0e831fb23d03" providerId="ADAL" clId="{37611D5C-8BDF-415B-A085-D4929C5B24B3}" dt="2021-07-13T13:52:32.977" v="437" actId="20577"/>
        <pc:sldMkLst>
          <pc:docMk/>
          <pc:sldMk cId="181032310" sldId="923"/>
        </pc:sldMkLst>
        <pc:spChg chg="mod">
          <ac:chgData name="Isabella Gagner" userId="73a61378-e221-43c9-aebf-0e831fb23d03" providerId="ADAL" clId="{37611D5C-8BDF-415B-A085-D4929C5B24B3}" dt="2021-07-13T13:52:32.977" v="437" actId="20577"/>
          <ac:spMkLst>
            <pc:docMk/>
            <pc:sldMk cId="181032310" sldId="923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3T13:52:23.419" v="424" actId="404"/>
          <ac:spMkLst>
            <pc:docMk/>
            <pc:sldMk cId="181032310" sldId="923"/>
            <ac:spMk id="11" creationId="{C46F262B-C537-498A-B643-F629A984FF6B}"/>
          </ac:spMkLst>
        </pc:spChg>
      </pc:sldChg>
      <pc:sldChg chg="addSp delSp modSp add mod ord delAnim">
        <pc:chgData name="Isabella Gagner" userId="73a61378-e221-43c9-aebf-0e831fb23d03" providerId="ADAL" clId="{37611D5C-8BDF-415B-A085-D4929C5B24B3}" dt="2021-07-14T08:23:15.375" v="1978"/>
        <pc:sldMkLst>
          <pc:docMk/>
          <pc:sldMk cId="1369529872" sldId="924"/>
        </pc:sldMkLst>
        <pc:spChg chg="mod">
          <ac:chgData name="Isabella Gagner" userId="73a61378-e221-43c9-aebf-0e831fb23d03" providerId="ADAL" clId="{37611D5C-8BDF-415B-A085-D4929C5B24B3}" dt="2021-07-13T13:53:18.283" v="453" actId="20577"/>
          <ac:spMkLst>
            <pc:docMk/>
            <pc:sldMk cId="1369529872" sldId="924"/>
            <ac:spMk id="3" creationId="{C5405242-625D-4D4F-AD1C-6EB69A36A8E9}"/>
          </ac:spMkLst>
        </pc:spChg>
        <pc:spChg chg="del">
          <ac:chgData name="Isabella Gagner" userId="73a61378-e221-43c9-aebf-0e831fb23d03" providerId="ADAL" clId="{37611D5C-8BDF-415B-A085-D4929C5B24B3}" dt="2021-07-13T13:53:21.255" v="454" actId="478"/>
          <ac:spMkLst>
            <pc:docMk/>
            <pc:sldMk cId="1369529872" sldId="924"/>
            <ac:spMk id="11" creationId="{C46F262B-C537-498A-B643-F629A984FF6B}"/>
          </ac:spMkLst>
        </pc:spChg>
        <pc:graphicFrameChg chg="add del">
          <ac:chgData name="Isabella Gagner" userId="73a61378-e221-43c9-aebf-0e831fb23d03" providerId="ADAL" clId="{37611D5C-8BDF-415B-A085-D4929C5B24B3}" dt="2021-07-13T13:53:31.740" v="456" actId="3680"/>
          <ac:graphicFrameMkLst>
            <pc:docMk/>
            <pc:sldMk cId="1369529872" sldId="924"/>
            <ac:graphicFrameMk id="2" creationId="{F3932B5D-4A49-467D-8075-2A1D8FF23E83}"/>
          </ac:graphicFrameMkLst>
        </pc:graphicFrameChg>
        <pc:graphicFrameChg chg="add mod modGraphic">
          <ac:chgData name="Isabella Gagner" userId="73a61378-e221-43c9-aebf-0e831fb23d03" providerId="ADAL" clId="{37611D5C-8BDF-415B-A085-D4929C5B24B3}" dt="2021-07-13T13:58:48.735" v="932" actId="20577"/>
          <ac:graphicFrameMkLst>
            <pc:docMk/>
            <pc:sldMk cId="1369529872" sldId="924"/>
            <ac:graphicFrameMk id="6" creationId="{33AE0508-3818-4270-B1F5-B26DB665EC16}"/>
          </ac:graphicFrameMkLst>
        </pc:graphicFrameChg>
      </pc:sldChg>
      <pc:sldChg chg="delSp modSp add mod">
        <pc:chgData name="Isabella Gagner" userId="73a61378-e221-43c9-aebf-0e831fb23d03" providerId="ADAL" clId="{37611D5C-8BDF-415B-A085-D4929C5B24B3}" dt="2021-07-14T08:16:40.952" v="964" actId="478"/>
        <pc:sldMkLst>
          <pc:docMk/>
          <pc:sldMk cId="3923409295" sldId="925"/>
        </pc:sldMkLst>
        <pc:spChg chg="mod">
          <ac:chgData name="Isabella Gagner" userId="73a61378-e221-43c9-aebf-0e831fb23d03" providerId="ADAL" clId="{37611D5C-8BDF-415B-A085-D4929C5B24B3}" dt="2021-07-14T08:16:36.681" v="963" actId="20577"/>
          <ac:spMkLst>
            <pc:docMk/>
            <pc:sldMk cId="3923409295" sldId="925"/>
            <ac:spMk id="3" creationId="{C5405242-625D-4D4F-AD1C-6EB69A36A8E9}"/>
          </ac:spMkLst>
        </pc:spChg>
        <pc:graphicFrameChg chg="del">
          <ac:chgData name="Isabella Gagner" userId="73a61378-e221-43c9-aebf-0e831fb23d03" providerId="ADAL" clId="{37611D5C-8BDF-415B-A085-D4929C5B24B3}" dt="2021-07-14T08:16:40.952" v="964" actId="478"/>
          <ac:graphicFrameMkLst>
            <pc:docMk/>
            <pc:sldMk cId="3923409295" sldId="925"/>
            <ac:graphicFrameMk id="6" creationId="{33AE0508-3818-4270-B1F5-B26DB665EC16}"/>
          </ac:graphicFrameMkLst>
        </pc:graphicFrameChg>
      </pc:sldChg>
      <pc:sldChg chg="modSp add mod modAnim">
        <pc:chgData name="Isabella Gagner" userId="73a61378-e221-43c9-aebf-0e831fb23d03" providerId="ADAL" clId="{37611D5C-8BDF-415B-A085-D4929C5B24B3}" dt="2021-07-14T08:22:21.600" v="1948" actId="20577"/>
        <pc:sldMkLst>
          <pc:docMk/>
          <pc:sldMk cId="2976434651" sldId="926"/>
        </pc:sldMkLst>
        <pc:spChg chg="mod">
          <ac:chgData name="Isabella Gagner" userId="73a61378-e221-43c9-aebf-0e831fb23d03" providerId="ADAL" clId="{37611D5C-8BDF-415B-A085-D4929C5B24B3}" dt="2021-07-14T08:18:16.077" v="1174" actId="20577"/>
          <ac:spMkLst>
            <pc:docMk/>
            <pc:sldMk cId="2976434651" sldId="926"/>
            <ac:spMk id="3" creationId="{C5405242-625D-4D4F-AD1C-6EB69A36A8E9}"/>
          </ac:spMkLst>
        </pc:spChg>
        <pc:spChg chg="mod">
          <ac:chgData name="Isabella Gagner" userId="73a61378-e221-43c9-aebf-0e831fb23d03" providerId="ADAL" clId="{37611D5C-8BDF-415B-A085-D4929C5B24B3}" dt="2021-07-14T08:22:21.600" v="1948" actId="20577"/>
          <ac:spMkLst>
            <pc:docMk/>
            <pc:sldMk cId="2976434651" sldId="926"/>
            <ac:spMk id="11" creationId="{C46F262B-C537-498A-B643-F629A984FF6B}"/>
          </ac:spMkLst>
        </pc:spChg>
      </pc:sldChg>
    </pc:docChg>
  </pc:docChgLst>
  <pc:docChgLst>
    <pc:chgData name="Alexander Hagelborn" userId="f0371911-c56b-4faa-b2b2-5d8eea706564" providerId="ADAL" clId="{1E4FAD54-FC2F-47E7-B7F4-05C008BD6A3C}"/>
    <pc:docChg chg="undo custSel addSld delSld modSld sldOrd modSection">
      <pc:chgData name="Alexander Hagelborn" userId="f0371911-c56b-4faa-b2b2-5d8eea706564" providerId="ADAL" clId="{1E4FAD54-FC2F-47E7-B7F4-05C008BD6A3C}" dt="2021-08-11T15:53:45.828" v="3200" actId="1076"/>
      <pc:docMkLst>
        <pc:docMk/>
      </pc:docMkLst>
      <pc:sldChg chg="modSp mod">
        <pc:chgData name="Alexander Hagelborn" userId="f0371911-c56b-4faa-b2b2-5d8eea706564" providerId="ADAL" clId="{1E4FAD54-FC2F-47E7-B7F4-05C008BD6A3C}" dt="2021-08-04T13:41:45.939" v="46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1E4FAD54-FC2F-47E7-B7F4-05C008BD6A3C}" dt="2021-08-04T13:41:45.939" v="46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1E4FAD54-FC2F-47E7-B7F4-05C008BD6A3C}" dt="2021-08-04T13:42:29.280" v="111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1E4FAD54-FC2F-47E7-B7F4-05C008BD6A3C}" dt="2021-08-04T13:42:29.280" v="111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1E4FAD54-FC2F-47E7-B7F4-05C008BD6A3C}" dt="2021-08-04T13:41:55.402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1E4FAD54-FC2F-47E7-B7F4-05C008BD6A3C}" dt="2021-08-04T13:41:55.402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1E4FAD54-FC2F-47E7-B7F4-05C008BD6A3C}" dt="2021-08-11T14:25:26.670" v="2671" actId="15"/>
        <pc:sldMkLst>
          <pc:docMk/>
          <pc:sldMk cId="2233608678" sldId="919"/>
        </pc:sldMkLst>
        <pc:spChg chg="mod">
          <ac:chgData name="Alexander Hagelborn" userId="f0371911-c56b-4faa-b2b2-5d8eea706564" providerId="ADAL" clId="{1E4FAD54-FC2F-47E7-B7F4-05C008BD6A3C}" dt="2021-08-04T13:43:10.545" v="176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1T14:25:26.670" v="2671" actId="15"/>
          <ac:spMkLst>
            <pc:docMk/>
            <pc:sldMk cId="2233608678" sldId="919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3505212" sldId="920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03506418" sldId="921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357839053" sldId="922"/>
        </pc:sldMkLst>
      </pc:sldChg>
      <pc:sldChg chg="del">
        <pc:chgData name="Alexander Hagelborn" userId="f0371911-c56b-4faa-b2b2-5d8eea706564" providerId="ADAL" clId="{1E4FAD54-FC2F-47E7-B7F4-05C008BD6A3C}" dt="2021-08-04T13:42:38.834" v="112" actId="47"/>
        <pc:sldMkLst>
          <pc:docMk/>
          <pc:sldMk cId="1610337097" sldId="923"/>
        </pc:sldMkLst>
      </pc:sldChg>
      <pc:sldChg chg="addSp delSp modSp mod">
        <pc:chgData name="Alexander Hagelborn" userId="f0371911-c56b-4faa-b2b2-5d8eea706564" providerId="ADAL" clId="{1E4FAD54-FC2F-47E7-B7F4-05C008BD6A3C}" dt="2021-08-04T14:41:23.724" v="2255" actId="14100"/>
        <pc:sldMkLst>
          <pc:docMk/>
          <pc:sldMk cId="3003276054" sldId="924"/>
        </pc:sldMkLst>
        <pc:spChg chg="mod">
          <ac:chgData name="Alexander Hagelborn" userId="f0371911-c56b-4faa-b2b2-5d8eea706564" providerId="ADAL" clId="{1E4FAD54-FC2F-47E7-B7F4-05C008BD6A3C}" dt="2021-08-04T14:28:39.564" v="2230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04T14:40:47.128" v="2250" actId="20577"/>
          <ac:spMkLst>
            <pc:docMk/>
            <pc:sldMk cId="3003276054" sldId="924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40:41.406" v="2235" actId="478"/>
          <ac:picMkLst>
            <pc:docMk/>
            <pc:sldMk cId="3003276054" sldId="924"/>
            <ac:picMk id="6" creationId="{7536F9C1-A82C-401A-A8B7-5F978A49EE35}"/>
          </ac:picMkLst>
        </pc:picChg>
        <pc:picChg chg="add mod">
          <ac:chgData name="Alexander Hagelborn" userId="f0371911-c56b-4faa-b2b2-5d8eea706564" providerId="ADAL" clId="{1E4FAD54-FC2F-47E7-B7F4-05C008BD6A3C}" dt="2021-08-04T14:41:23.724" v="2255" actId="14100"/>
          <ac:picMkLst>
            <pc:docMk/>
            <pc:sldMk cId="3003276054" sldId="924"/>
            <ac:picMk id="11" creationId="{B72ED192-4B37-4478-BEA7-42740A368B0B}"/>
          </ac:picMkLst>
        </pc:picChg>
        <pc:picChg chg="add mod">
          <ac:chgData name="Alexander Hagelborn" userId="f0371911-c56b-4faa-b2b2-5d8eea706564" providerId="ADAL" clId="{1E4FAD54-FC2F-47E7-B7F4-05C008BD6A3C}" dt="2021-08-04T14:28:08.072" v="2212" actId="1076"/>
          <ac:picMkLst>
            <pc:docMk/>
            <pc:sldMk cId="3003276054" sldId="924"/>
            <ac:picMk id="1026" creationId="{58D4D61B-8D9F-4233-95AC-09FF73720BE9}"/>
          </ac:picMkLst>
        </pc:picChg>
      </pc:sldChg>
      <pc:sldChg chg="addSp delSp modSp add mod ord">
        <pc:chgData name="Alexander Hagelborn" userId="f0371911-c56b-4faa-b2b2-5d8eea706564" providerId="ADAL" clId="{1E4FAD54-FC2F-47E7-B7F4-05C008BD6A3C}" dt="2021-08-04T14:02:48.581" v="1429" actId="1076"/>
        <pc:sldMkLst>
          <pc:docMk/>
          <pc:sldMk cId="2108436327" sldId="925"/>
        </pc:sldMkLst>
        <pc:spChg chg="mod">
          <ac:chgData name="Alexander Hagelborn" userId="f0371911-c56b-4faa-b2b2-5d8eea706564" providerId="ADAL" clId="{1E4FAD54-FC2F-47E7-B7F4-05C008BD6A3C}" dt="2021-08-04T13:53:16.173" v="864" actId="20577"/>
          <ac:spMkLst>
            <pc:docMk/>
            <pc:sldMk cId="2108436327" sldId="925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04T14:00:47.735" v="1417" actId="20577"/>
          <ac:spMkLst>
            <pc:docMk/>
            <pc:sldMk cId="2108436327" sldId="925"/>
            <ac:spMk id="8" creationId="{2A5073E2-C19D-42D2-B84E-779D7C51ECD6}"/>
          </ac:spMkLst>
        </pc:spChg>
        <pc:picChg chg="add del mod">
          <ac:chgData name="Alexander Hagelborn" userId="f0371911-c56b-4faa-b2b2-5d8eea706564" providerId="ADAL" clId="{1E4FAD54-FC2F-47E7-B7F4-05C008BD6A3C}" dt="2021-08-04T14:02:09.045" v="1426" actId="478"/>
          <ac:picMkLst>
            <pc:docMk/>
            <pc:sldMk cId="2108436327" sldId="925"/>
            <ac:picMk id="6" creationId="{5E25F68F-C05E-4B2E-808B-1374607BF559}"/>
          </ac:picMkLst>
        </pc:picChg>
        <pc:picChg chg="add mod">
          <ac:chgData name="Alexander Hagelborn" userId="f0371911-c56b-4faa-b2b2-5d8eea706564" providerId="ADAL" clId="{1E4FAD54-FC2F-47E7-B7F4-05C008BD6A3C}" dt="2021-08-04T14:02:48.581" v="1429" actId="1076"/>
          <ac:picMkLst>
            <pc:docMk/>
            <pc:sldMk cId="2108436327" sldId="925"/>
            <ac:picMk id="11" creationId="{5D3557DA-5254-44CC-84F1-33D706F1FC14}"/>
          </ac:picMkLst>
        </pc:picChg>
      </pc:sldChg>
      <pc:sldChg chg="addSp delSp modSp add mod">
        <pc:chgData name="Alexander Hagelborn" userId="f0371911-c56b-4faa-b2b2-5d8eea706564" providerId="ADAL" clId="{1E4FAD54-FC2F-47E7-B7F4-05C008BD6A3C}" dt="2021-08-04T14:46:52.235" v="2592" actId="20577"/>
        <pc:sldMkLst>
          <pc:docMk/>
          <pc:sldMk cId="3491621871" sldId="926"/>
        </pc:sldMkLst>
        <pc:spChg chg="mod">
          <ac:chgData name="Alexander Hagelborn" userId="f0371911-c56b-4faa-b2b2-5d8eea706564" providerId="ADAL" clId="{1E4FAD54-FC2F-47E7-B7F4-05C008BD6A3C}" dt="2021-08-04T14:42:05.498" v="2276" actId="20577"/>
          <ac:spMkLst>
            <pc:docMk/>
            <pc:sldMk cId="3491621871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04T14:46:52.235" v="2592" actId="20577"/>
          <ac:spMkLst>
            <pc:docMk/>
            <pc:sldMk cId="3491621871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1E4FAD54-FC2F-47E7-B7F4-05C008BD6A3C}" dt="2021-08-04T14:46:48.459" v="2591" actId="1076"/>
          <ac:picMkLst>
            <pc:docMk/>
            <pc:sldMk cId="3491621871" sldId="926"/>
            <ac:picMk id="6" creationId="{1CC82C7C-658C-4604-A5EA-79639CE057F8}"/>
          </ac:picMkLst>
        </pc:picChg>
        <pc:picChg chg="del">
          <ac:chgData name="Alexander Hagelborn" userId="f0371911-c56b-4faa-b2b2-5d8eea706564" providerId="ADAL" clId="{1E4FAD54-FC2F-47E7-B7F4-05C008BD6A3C}" dt="2021-08-04T14:42:34.007" v="2325" actId="478"/>
          <ac:picMkLst>
            <pc:docMk/>
            <pc:sldMk cId="3491621871" sldId="926"/>
            <ac:picMk id="11" creationId="{5D3557DA-5254-44CC-84F1-33D706F1FC14}"/>
          </ac:picMkLst>
        </pc:picChg>
      </pc:sldChg>
      <pc:sldChg chg="addSp delSp modSp add mod">
        <pc:chgData name="Alexander Hagelborn" userId="f0371911-c56b-4faa-b2b2-5d8eea706564" providerId="ADAL" clId="{1E4FAD54-FC2F-47E7-B7F4-05C008BD6A3C}" dt="2021-08-11T15:53:45.828" v="3200" actId="1076"/>
        <pc:sldMkLst>
          <pc:docMk/>
          <pc:sldMk cId="160392081" sldId="927"/>
        </pc:sldMkLst>
        <pc:spChg chg="mod">
          <ac:chgData name="Alexander Hagelborn" userId="f0371911-c56b-4faa-b2b2-5d8eea706564" providerId="ADAL" clId="{1E4FAD54-FC2F-47E7-B7F4-05C008BD6A3C}" dt="2021-08-11T15:43:29.295" v="2707" actId="20577"/>
          <ac:spMkLst>
            <pc:docMk/>
            <pc:sldMk cId="160392081" sldId="927"/>
            <ac:spMk id="3" creationId="{C5405242-625D-4D4F-AD1C-6EB69A36A8E9}"/>
          </ac:spMkLst>
        </pc:spChg>
        <pc:spChg chg="mod">
          <ac:chgData name="Alexander Hagelborn" userId="f0371911-c56b-4faa-b2b2-5d8eea706564" providerId="ADAL" clId="{1E4FAD54-FC2F-47E7-B7F4-05C008BD6A3C}" dt="2021-08-11T15:46:12.776" v="3078" actId="20577"/>
          <ac:spMkLst>
            <pc:docMk/>
            <pc:sldMk cId="160392081" sldId="927"/>
            <ac:spMk id="8" creationId="{2A5073E2-C19D-42D2-B84E-779D7C51ECD6}"/>
          </ac:spMkLst>
        </pc:spChg>
        <pc:graphicFrameChg chg="add del mod modGraphic">
          <ac:chgData name="Alexander Hagelborn" userId="f0371911-c56b-4faa-b2b2-5d8eea706564" providerId="ADAL" clId="{1E4FAD54-FC2F-47E7-B7F4-05C008BD6A3C}" dt="2021-08-11T15:52:50.098" v="3145" actId="478"/>
          <ac:graphicFrameMkLst>
            <pc:docMk/>
            <pc:sldMk cId="160392081" sldId="927"/>
            <ac:graphicFrameMk id="2" creationId="{5567A3AA-1155-4D21-B921-488ECD8EF792}"/>
          </ac:graphicFrameMkLst>
        </pc:graphicFrameChg>
        <pc:graphicFrameChg chg="add mod modGraphic">
          <ac:chgData name="Alexander Hagelborn" userId="f0371911-c56b-4faa-b2b2-5d8eea706564" providerId="ADAL" clId="{1E4FAD54-FC2F-47E7-B7F4-05C008BD6A3C}" dt="2021-08-11T15:53:45.828" v="3200" actId="1076"/>
          <ac:graphicFrameMkLst>
            <pc:docMk/>
            <pc:sldMk cId="160392081" sldId="927"/>
            <ac:graphicFrameMk id="11" creationId="{D2D01262-2633-478E-9095-A136CDCA8946}"/>
          </ac:graphicFrameMkLst>
        </pc:graphicFrameChg>
        <pc:picChg chg="del">
          <ac:chgData name="Alexander Hagelborn" userId="f0371911-c56b-4faa-b2b2-5d8eea706564" providerId="ADAL" clId="{1E4FAD54-FC2F-47E7-B7F4-05C008BD6A3C}" dt="2021-08-06T07:39:34.824" v="2616" actId="478"/>
          <ac:picMkLst>
            <pc:docMk/>
            <pc:sldMk cId="160392081" sldId="927"/>
            <ac:picMk id="6" creationId="{1CC82C7C-658C-4604-A5EA-79639CE057F8}"/>
          </ac:picMkLst>
        </pc:picChg>
      </pc:sldChg>
    </pc:docChg>
  </pc:docChgLst>
  <pc:docChgLst>
    <pc:chgData name="Alexander Hagelborn" userId="f0371911-c56b-4faa-b2b2-5d8eea706564" providerId="ADAL" clId="{794A89BD-C9FF-447A-B023-29307FABD0D7}"/>
    <pc:docChg chg="undo custSel addSld delSld modSld modSection">
      <pc:chgData name="Alexander Hagelborn" userId="f0371911-c56b-4faa-b2b2-5d8eea706564" providerId="ADAL" clId="{794A89BD-C9FF-447A-B023-29307FABD0D7}" dt="2021-08-04T11:23:57.994" v="2035" actId="1076"/>
      <pc:docMkLst>
        <pc:docMk/>
      </pc:docMkLst>
      <pc:sldChg chg="modSp mod">
        <pc:chgData name="Alexander Hagelborn" userId="f0371911-c56b-4faa-b2b2-5d8eea706564" providerId="ADAL" clId="{794A89BD-C9FF-447A-B023-29307FABD0D7}" dt="2021-08-04T07:36:58.427" v="35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794A89BD-C9FF-447A-B023-29307FABD0D7}" dt="2021-08-04T07:36:58.427" v="35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794A89BD-C9FF-447A-B023-29307FABD0D7}" dt="2021-08-04T07:39:21.272" v="209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794A89BD-C9FF-447A-B023-29307FABD0D7}" dt="2021-08-04T07:39:21.272" v="209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794A89BD-C9FF-447A-B023-29307FABD0D7}" dt="2021-08-04T07:37:26.825" v="61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794A89BD-C9FF-447A-B023-29307FABD0D7}" dt="2021-08-04T07:37:26.825" v="61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add mod">
        <pc:chgData name="Alexander Hagelborn" userId="f0371911-c56b-4faa-b2b2-5d8eea706564" providerId="ADAL" clId="{794A89BD-C9FF-447A-B023-29307FABD0D7}" dt="2021-08-04T07:41:25.392" v="255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794A89BD-C9FF-447A-B023-29307FABD0D7}" dt="2021-08-04T07:41:25.392" v="255" actId="20577"/>
          <ac:spMkLst>
            <pc:docMk/>
            <pc:sldMk cId="2233608678" sldId="919"/>
            <ac:spMk id="3" creationId="{C5405242-625D-4D4F-AD1C-6EB69A36A8E9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37257479" sldId="919"/>
        </pc:sldMkLst>
      </pc:sldChg>
      <pc:sldChg chg="addSp modSp add mod">
        <pc:chgData name="Alexander Hagelborn" userId="f0371911-c56b-4faa-b2b2-5d8eea706564" providerId="ADAL" clId="{794A89BD-C9FF-447A-B023-29307FABD0D7}" dt="2021-08-04T11:23:57.994" v="2035" actId="1076"/>
        <pc:sldMkLst>
          <pc:docMk/>
          <pc:sldMk cId="163505212" sldId="920"/>
        </pc:sldMkLst>
        <pc:spChg chg="mod">
          <ac:chgData name="Alexander Hagelborn" userId="f0371911-c56b-4faa-b2b2-5d8eea706564" providerId="ADAL" clId="{794A89BD-C9FF-447A-B023-29307FABD0D7}" dt="2021-08-04T07:41:32.084" v="261" actId="20577"/>
          <ac:spMkLst>
            <pc:docMk/>
            <pc:sldMk cId="163505212" sldId="920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3:44.266" v="2031" actId="14100"/>
          <ac:spMkLst>
            <pc:docMk/>
            <pc:sldMk cId="163505212" sldId="920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794A89BD-C9FF-447A-B023-29307FABD0D7}" dt="2021-08-04T11:23:57.994" v="2035" actId="1076"/>
          <ac:picMkLst>
            <pc:docMk/>
            <pc:sldMk cId="163505212" sldId="920"/>
            <ac:picMk id="1026" creationId="{21352203-75DA-4B90-B3B3-662693BF56CA}"/>
          </ac:picMkLst>
        </pc:pic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4161151929" sldId="920"/>
        </pc:sldMkLst>
      </pc:sldChg>
      <pc:sldChg chg="modSp add mod">
        <pc:chgData name="Alexander Hagelborn" userId="f0371911-c56b-4faa-b2b2-5d8eea706564" providerId="ADAL" clId="{794A89BD-C9FF-447A-B023-29307FABD0D7}" dt="2021-08-04T08:35:32.709" v="810" actId="20577"/>
        <pc:sldMkLst>
          <pc:docMk/>
          <pc:sldMk cId="103506418" sldId="921"/>
        </pc:sldMkLst>
        <pc:spChg chg="mod">
          <ac:chgData name="Alexander Hagelborn" userId="f0371911-c56b-4faa-b2b2-5d8eea706564" providerId="ADAL" clId="{794A89BD-C9FF-447A-B023-29307FABD0D7}" dt="2021-08-04T08:32:59.707" v="523" actId="20577"/>
          <ac:spMkLst>
            <pc:docMk/>
            <pc:sldMk cId="103506418" sldId="921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5:32.709" v="810" actId="20577"/>
          <ac:spMkLst>
            <pc:docMk/>
            <pc:sldMk cId="103506418" sldId="921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246428241" sldId="921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790289403" sldId="922"/>
        </pc:sldMkLst>
      </pc:sldChg>
      <pc:sldChg chg="modSp add mod">
        <pc:chgData name="Alexander Hagelborn" userId="f0371911-c56b-4faa-b2b2-5d8eea706564" providerId="ADAL" clId="{794A89BD-C9FF-447A-B023-29307FABD0D7}" dt="2021-08-04T08:39:22.010" v="1030" actId="20577"/>
        <pc:sldMkLst>
          <pc:docMk/>
          <pc:sldMk cId="1357839053" sldId="922"/>
        </pc:sldMkLst>
        <pc:spChg chg="mod">
          <ac:chgData name="Alexander Hagelborn" userId="f0371911-c56b-4faa-b2b2-5d8eea706564" providerId="ADAL" clId="{794A89BD-C9FF-447A-B023-29307FABD0D7}" dt="2021-08-04T08:33:04.343" v="536" actId="20577"/>
          <ac:spMkLst>
            <pc:docMk/>
            <pc:sldMk cId="1357839053" sldId="922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08:39:22.010" v="1030" actId="20577"/>
          <ac:spMkLst>
            <pc:docMk/>
            <pc:sldMk cId="1357839053" sldId="922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81032310" sldId="923"/>
        </pc:sldMkLst>
      </pc:sldChg>
      <pc:sldChg chg="modSp add mod">
        <pc:chgData name="Alexander Hagelborn" userId="f0371911-c56b-4faa-b2b2-5d8eea706564" providerId="ADAL" clId="{794A89BD-C9FF-447A-B023-29307FABD0D7}" dt="2021-08-04T11:21:58.286" v="1857" actId="20577"/>
        <pc:sldMkLst>
          <pc:docMk/>
          <pc:sldMk cId="1610337097" sldId="923"/>
        </pc:sldMkLst>
        <pc:spChg chg="mod">
          <ac:chgData name="Alexander Hagelborn" userId="f0371911-c56b-4faa-b2b2-5d8eea706564" providerId="ADAL" clId="{794A89BD-C9FF-447A-B023-29307FABD0D7}" dt="2021-08-04T10:30:09.140" v="1195" actId="20577"/>
          <ac:spMkLst>
            <pc:docMk/>
            <pc:sldMk cId="1610337097" sldId="923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21:58.286" v="1857" actId="20577"/>
          <ac:spMkLst>
            <pc:docMk/>
            <pc:sldMk cId="1610337097" sldId="923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1369529872" sldId="924"/>
        </pc:sldMkLst>
      </pc:sldChg>
      <pc:sldChg chg="modSp add mod">
        <pc:chgData name="Alexander Hagelborn" userId="f0371911-c56b-4faa-b2b2-5d8eea706564" providerId="ADAL" clId="{794A89BD-C9FF-447A-B023-29307FABD0D7}" dt="2021-08-04T11:13:44.269" v="1512" actId="20577"/>
        <pc:sldMkLst>
          <pc:docMk/>
          <pc:sldMk cId="3003276054" sldId="924"/>
        </pc:sldMkLst>
        <pc:spChg chg="mod">
          <ac:chgData name="Alexander Hagelborn" userId="f0371911-c56b-4faa-b2b2-5d8eea706564" providerId="ADAL" clId="{794A89BD-C9FF-447A-B023-29307FABD0D7}" dt="2021-08-04T11:13:06.472" v="1373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794A89BD-C9FF-447A-B023-29307FABD0D7}" dt="2021-08-04T11:13:44.269" v="1512" actId="20577"/>
          <ac:spMkLst>
            <pc:docMk/>
            <pc:sldMk cId="3003276054" sldId="924"/>
            <ac:spMk id="8" creationId="{2A5073E2-C19D-42D2-B84E-779D7C51ECD6}"/>
          </ac:spMkLst>
        </pc:spChg>
      </pc:sldChg>
      <pc:sldChg chg="del">
        <pc:chgData name="Alexander Hagelborn" userId="f0371911-c56b-4faa-b2b2-5d8eea706564" providerId="ADAL" clId="{794A89BD-C9FF-447A-B023-29307FABD0D7}" dt="2021-08-04T07:40:54.595" v="211" actId="47"/>
        <pc:sldMkLst>
          <pc:docMk/>
          <pc:sldMk cId="3923409295" sldId="925"/>
        </pc:sldMkLst>
      </pc:sldChg>
      <pc:sldChg chg="del">
        <pc:chgData name="Alexander Hagelborn" userId="f0371911-c56b-4faa-b2b2-5d8eea706564" providerId="ADAL" clId="{794A89BD-C9FF-447A-B023-29307FABD0D7}" dt="2021-08-04T07:40:37.941" v="210" actId="47"/>
        <pc:sldMkLst>
          <pc:docMk/>
          <pc:sldMk cId="2976434651" sldId="926"/>
        </pc:sldMkLst>
      </pc:sldChg>
    </pc:docChg>
  </pc:docChgLst>
  <pc:docChgLst>
    <pc:chgData name="Alexander Hagelborn" userId="f0371911-c56b-4faa-b2b2-5d8eea706564" providerId="ADAL" clId="{8D19506A-17A8-4C0B-8453-424F18BEE304}"/>
    <pc:docChg chg="undo custSel addSld delSld modSld sldOrd modSection">
      <pc:chgData name="Alexander Hagelborn" userId="f0371911-c56b-4faa-b2b2-5d8eea706564" providerId="ADAL" clId="{8D19506A-17A8-4C0B-8453-424F18BEE304}" dt="2021-08-21T13:56:53.442" v="3653"/>
      <pc:docMkLst>
        <pc:docMk/>
      </pc:docMkLst>
      <pc:sldChg chg="modSp mod">
        <pc:chgData name="Alexander Hagelborn" userId="f0371911-c56b-4faa-b2b2-5d8eea706564" providerId="ADAL" clId="{8D19506A-17A8-4C0B-8453-424F18BEE304}" dt="2021-08-16T07:36:27.084" v="79" actId="20577"/>
        <pc:sldMkLst>
          <pc:docMk/>
          <pc:sldMk cId="71659069" sldId="709"/>
        </pc:sldMkLst>
        <pc:spChg chg="mod">
          <ac:chgData name="Alexander Hagelborn" userId="f0371911-c56b-4faa-b2b2-5d8eea706564" providerId="ADAL" clId="{8D19506A-17A8-4C0B-8453-424F18BEE304}" dt="2021-08-16T07:36:27.084" v="79" actId="20577"/>
          <ac:spMkLst>
            <pc:docMk/>
            <pc:sldMk cId="71659069" sldId="709"/>
            <ac:spMk id="9" creationId="{9272BD75-DDE5-4961-881B-874CF46636BB}"/>
          </ac:spMkLst>
        </pc:spChg>
      </pc:sldChg>
      <pc:sldChg chg="modSp mod">
        <pc:chgData name="Alexander Hagelborn" userId="f0371911-c56b-4faa-b2b2-5d8eea706564" providerId="ADAL" clId="{8D19506A-17A8-4C0B-8453-424F18BEE304}" dt="2021-08-21T13:49:50.514" v="3646" actId="20577"/>
        <pc:sldMkLst>
          <pc:docMk/>
          <pc:sldMk cId="1234404137" sldId="915"/>
        </pc:sldMkLst>
        <pc:spChg chg="mod">
          <ac:chgData name="Alexander Hagelborn" userId="f0371911-c56b-4faa-b2b2-5d8eea706564" providerId="ADAL" clId="{8D19506A-17A8-4C0B-8453-424F18BEE304}" dt="2021-08-21T13:49:50.514" v="3646" actId="20577"/>
          <ac:spMkLst>
            <pc:docMk/>
            <pc:sldMk cId="1234404137" sldId="915"/>
            <ac:spMk id="8" creationId="{2A5073E2-C19D-42D2-B84E-779D7C51ECD6}"/>
          </ac:spMkLst>
        </pc:spChg>
      </pc:sldChg>
      <pc:sldChg chg="modSp mod">
        <pc:chgData name="Alexander Hagelborn" userId="f0371911-c56b-4faa-b2b2-5d8eea706564" providerId="ADAL" clId="{8D19506A-17A8-4C0B-8453-424F18BEE304}" dt="2021-08-16T07:36:54.762" v="123" actId="20577"/>
        <pc:sldMkLst>
          <pc:docMk/>
          <pc:sldMk cId="2054272123" sldId="918"/>
        </pc:sldMkLst>
        <pc:spChg chg="mod">
          <ac:chgData name="Alexander Hagelborn" userId="f0371911-c56b-4faa-b2b2-5d8eea706564" providerId="ADAL" clId="{8D19506A-17A8-4C0B-8453-424F18BEE304}" dt="2021-08-16T07:36:54.762" v="123" actId="20577"/>
          <ac:spMkLst>
            <pc:docMk/>
            <pc:sldMk cId="2054272123" sldId="918"/>
            <ac:spMk id="2" creationId="{7C474B9C-31FA-45C3-AEC0-5CBCC2B3FEF9}"/>
          </ac:spMkLst>
        </pc:spChg>
      </pc:sldChg>
      <pc:sldChg chg="modSp mod">
        <pc:chgData name="Alexander Hagelborn" userId="f0371911-c56b-4faa-b2b2-5d8eea706564" providerId="ADAL" clId="{8D19506A-17A8-4C0B-8453-424F18BEE304}" dt="2021-08-16T07:57:17.741" v="944" actId="20577"/>
        <pc:sldMkLst>
          <pc:docMk/>
          <pc:sldMk cId="2233608678" sldId="919"/>
        </pc:sldMkLst>
        <pc:spChg chg="mod">
          <ac:chgData name="Alexander Hagelborn" userId="f0371911-c56b-4faa-b2b2-5d8eea706564" providerId="ADAL" clId="{8D19506A-17A8-4C0B-8453-424F18BEE304}" dt="2021-08-16T07:49:57.359" v="569" actId="20577"/>
          <ac:spMkLst>
            <pc:docMk/>
            <pc:sldMk cId="2233608678" sldId="919"/>
            <ac:spMk id="3" creationId="{C5405242-625D-4D4F-AD1C-6EB69A36A8E9}"/>
          </ac:spMkLst>
        </pc:spChg>
        <pc:spChg chg="mod">
          <ac:chgData name="Alexander Hagelborn" userId="f0371911-c56b-4faa-b2b2-5d8eea706564" providerId="ADAL" clId="{8D19506A-17A8-4C0B-8453-424F18BEE304}" dt="2021-08-16T07:57:17.741" v="944" actId="20577"/>
          <ac:spMkLst>
            <pc:docMk/>
            <pc:sldMk cId="2233608678" sldId="919"/>
            <ac:spMk id="8" creationId="{2A5073E2-C19D-42D2-B84E-779D7C51ECD6}"/>
          </ac:spMkLst>
        </pc:spChg>
      </pc:sldChg>
      <pc:sldChg chg="addSp delSp modSp mod">
        <pc:chgData name="Alexander Hagelborn" userId="f0371911-c56b-4faa-b2b2-5d8eea706564" providerId="ADAL" clId="{8D19506A-17A8-4C0B-8453-424F18BEE304}" dt="2021-08-21T13:51:38.703" v="3647" actId="1076"/>
        <pc:sldMkLst>
          <pc:docMk/>
          <pc:sldMk cId="3003276054" sldId="924"/>
        </pc:sldMkLst>
        <pc:spChg chg="mod">
          <ac:chgData name="Alexander Hagelborn" userId="f0371911-c56b-4faa-b2b2-5d8eea706564" providerId="ADAL" clId="{8D19506A-17A8-4C0B-8453-424F18BEE304}" dt="2021-08-16T07:58:10.672" v="956" actId="20577"/>
          <ac:spMkLst>
            <pc:docMk/>
            <pc:sldMk cId="3003276054" sldId="924"/>
            <ac:spMk id="3" creationId="{C5405242-625D-4D4F-AD1C-6EB69A36A8E9}"/>
          </ac:spMkLst>
        </pc:spChg>
        <pc:spChg chg="mod">
          <ac:chgData name="Alexander Hagelborn" userId="f0371911-c56b-4faa-b2b2-5d8eea706564" providerId="ADAL" clId="{8D19506A-17A8-4C0B-8453-424F18BEE304}" dt="2021-08-16T09:40:45.614" v="2602" actId="20577"/>
          <ac:spMkLst>
            <pc:docMk/>
            <pc:sldMk cId="3003276054" sldId="924"/>
            <ac:spMk id="8" creationId="{2A5073E2-C19D-42D2-B84E-779D7C51ECD6}"/>
          </ac:spMkLst>
        </pc:spChg>
        <pc:picChg chg="del">
          <ac:chgData name="Alexander Hagelborn" userId="f0371911-c56b-4faa-b2b2-5d8eea706564" providerId="ADAL" clId="{8D19506A-17A8-4C0B-8453-424F18BEE304}" dt="2021-08-16T07:58:13.179" v="958" actId="478"/>
          <ac:picMkLst>
            <pc:docMk/>
            <pc:sldMk cId="3003276054" sldId="924"/>
            <ac:picMk id="11" creationId="{B72ED192-4B37-4478-BEA7-42740A368B0B}"/>
          </ac:picMkLst>
        </pc:picChg>
        <pc:picChg chg="del">
          <ac:chgData name="Alexander Hagelborn" userId="f0371911-c56b-4faa-b2b2-5d8eea706564" providerId="ADAL" clId="{8D19506A-17A8-4C0B-8453-424F18BEE304}" dt="2021-08-16T07:58:12.600" v="957" actId="478"/>
          <ac:picMkLst>
            <pc:docMk/>
            <pc:sldMk cId="3003276054" sldId="924"/>
            <ac:picMk id="1026" creationId="{58D4D61B-8D9F-4233-95AC-09FF73720BE9}"/>
          </ac:picMkLst>
        </pc:picChg>
        <pc:picChg chg="add mod">
          <ac:chgData name="Alexander Hagelborn" userId="f0371911-c56b-4faa-b2b2-5d8eea706564" providerId="ADAL" clId="{8D19506A-17A8-4C0B-8453-424F18BEE304}" dt="2021-08-21T13:51:38.703" v="3647" actId="1076"/>
          <ac:picMkLst>
            <pc:docMk/>
            <pc:sldMk cId="3003276054" sldId="924"/>
            <ac:picMk id="2050" creationId="{55381910-C134-47EA-8B66-F79E865E233E}"/>
          </ac:picMkLst>
        </pc:picChg>
      </pc:sldChg>
      <pc:sldChg chg="addSp delSp modSp add mod">
        <pc:chgData name="Alexander Hagelborn" userId="f0371911-c56b-4faa-b2b2-5d8eea706564" providerId="ADAL" clId="{8D19506A-17A8-4C0B-8453-424F18BEE304}" dt="2021-08-16T12:42:30.187" v="3635" actId="114"/>
        <pc:sldMkLst>
          <pc:docMk/>
          <pc:sldMk cId="1786720318" sldId="925"/>
        </pc:sldMkLst>
        <pc:spChg chg="add del">
          <ac:chgData name="Alexander Hagelborn" userId="f0371911-c56b-4faa-b2b2-5d8eea706564" providerId="ADAL" clId="{8D19506A-17A8-4C0B-8453-424F18BEE304}" dt="2021-08-16T09:32:23.873" v="1713"/>
          <ac:spMkLst>
            <pc:docMk/>
            <pc:sldMk cId="1786720318" sldId="925"/>
            <ac:spMk id="2" creationId="{AE03A4FE-7057-4C47-90BA-61451924E44D}"/>
          </ac:spMkLst>
        </pc:spChg>
        <pc:spChg chg="mod">
          <ac:chgData name="Alexander Hagelborn" userId="f0371911-c56b-4faa-b2b2-5d8eea706564" providerId="ADAL" clId="{8D19506A-17A8-4C0B-8453-424F18BEE304}" dt="2021-08-16T09:31:29.653" v="1622" actId="20577"/>
          <ac:spMkLst>
            <pc:docMk/>
            <pc:sldMk cId="1786720318" sldId="925"/>
            <ac:spMk id="3" creationId="{C5405242-625D-4D4F-AD1C-6EB69A36A8E9}"/>
          </ac:spMkLst>
        </pc:spChg>
        <pc:spChg chg="add del">
          <ac:chgData name="Alexander Hagelborn" userId="f0371911-c56b-4faa-b2b2-5d8eea706564" providerId="ADAL" clId="{8D19506A-17A8-4C0B-8453-424F18BEE304}" dt="2021-08-16T09:32:28.194" v="1715"/>
          <ac:spMkLst>
            <pc:docMk/>
            <pc:sldMk cId="1786720318" sldId="925"/>
            <ac:spMk id="6" creationId="{4823A916-2AE9-4BB5-81FC-FD552E657DA7}"/>
          </ac:spMkLst>
        </pc:spChg>
        <pc:spChg chg="mod">
          <ac:chgData name="Alexander Hagelborn" userId="f0371911-c56b-4faa-b2b2-5d8eea706564" providerId="ADAL" clId="{8D19506A-17A8-4C0B-8453-424F18BEE304}" dt="2021-08-16T12:42:30.187" v="3635" actId="114"/>
          <ac:spMkLst>
            <pc:docMk/>
            <pc:sldMk cId="1786720318" sldId="925"/>
            <ac:spMk id="8" creationId="{2A5073E2-C19D-42D2-B84E-779D7C51ECD6}"/>
          </ac:spMkLst>
        </pc:spChg>
        <pc:spChg chg="add del">
          <ac:chgData name="Alexander Hagelborn" userId="f0371911-c56b-4faa-b2b2-5d8eea706564" providerId="ADAL" clId="{8D19506A-17A8-4C0B-8453-424F18BEE304}" dt="2021-08-16T09:32:33.923" v="1717"/>
          <ac:spMkLst>
            <pc:docMk/>
            <pc:sldMk cId="1786720318" sldId="925"/>
            <ac:spMk id="9" creationId="{A5B4113A-1C3A-4862-8554-DCD41C9F05BA}"/>
          </ac:spMkLst>
        </pc:spChg>
        <pc:picChg chg="add mod">
          <ac:chgData name="Alexander Hagelborn" userId="f0371911-c56b-4faa-b2b2-5d8eea706564" providerId="ADAL" clId="{8D19506A-17A8-4C0B-8453-424F18BEE304}" dt="2021-08-16T10:53:44.157" v="3375" actId="1076"/>
          <ac:picMkLst>
            <pc:docMk/>
            <pc:sldMk cId="1786720318" sldId="925"/>
            <ac:picMk id="1032" creationId="{71737DB7-A1DC-49CA-872A-01C539084321}"/>
          </ac:picMkLst>
        </pc:picChg>
      </pc:sldChg>
      <pc:sldChg chg="del">
        <pc:chgData name="Alexander Hagelborn" userId="f0371911-c56b-4faa-b2b2-5d8eea706564" providerId="ADAL" clId="{8D19506A-17A8-4C0B-8453-424F18BEE304}" dt="2021-08-16T07:37:20.947" v="169" actId="47"/>
        <pc:sldMkLst>
          <pc:docMk/>
          <pc:sldMk cId="2108436327" sldId="925"/>
        </pc:sldMkLst>
      </pc:sldChg>
      <pc:sldChg chg="addSp modSp add mod modNotesTx">
        <pc:chgData name="Alexander Hagelborn" userId="f0371911-c56b-4faa-b2b2-5d8eea706564" providerId="ADAL" clId="{8D19506A-17A8-4C0B-8453-424F18BEE304}" dt="2021-08-16T09:42:42.118" v="2607" actId="1076"/>
        <pc:sldMkLst>
          <pc:docMk/>
          <pc:sldMk cId="3185639327" sldId="926"/>
        </pc:sldMkLst>
        <pc:spChg chg="mod">
          <ac:chgData name="Alexander Hagelborn" userId="f0371911-c56b-4faa-b2b2-5d8eea706564" providerId="ADAL" clId="{8D19506A-17A8-4C0B-8453-424F18BEE304}" dt="2021-08-16T09:33:20.392" v="1747" actId="20577"/>
          <ac:spMkLst>
            <pc:docMk/>
            <pc:sldMk cId="3185639327" sldId="926"/>
            <ac:spMk id="3" creationId="{C5405242-625D-4D4F-AD1C-6EB69A36A8E9}"/>
          </ac:spMkLst>
        </pc:spChg>
        <pc:spChg chg="mod">
          <ac:chgData name="Alexander Hagelborn" userId="f0371911-c56b-4faa-b2b2-5d8eea706564" providerId="ADAL" clId="{8D19506A-17A8-4C0B-8453-424F18BEE304}" dt="2021-08-16T09:38:53.572" v="2476" actId="20577"/>
          <ac:spMkLst>
            <pc:docMk/>
            <pc:sldMk cId="3185639327" sldId="926"/>
            <ac:spMk id="8" creationId="{2A5073E2-C19D-42D2-B84E-779D7C51ECD6}"/>
          </ac:spMkLst>
        </pc:spChg>
        <pc:picChg chg="add mod">
          <ac:chgData name="Alexander Hagelborn" userId="f0371911-c56b-4faa-b2b2-5d8eea706564" providerId="ADAL" clId="{8D19506A-17A8-4C0B-8453-424F18BEE304}" dt="2021-08-16T09:42:42.118" v="2607" actId="1076"/>
          <ac:picMkLst>
            <pc:docMk/>
            <pc:sldMk cId="3185639327" sldId="926"/>
            <ac:picMk id="9" creationId="{38C69520-9200-4897-8132-EB76D04D49A1}"/>
          </ac:picMkLst>
        </pc:picChg>
      </pc:sldChg>
      <pc:sldChg chg="del">
        <pc:chgData name="Alexander Hagelborn" userId="f0371911-c56b-4faa-b2b2-5d8eea706564" providerId="ADAL" clId="{8D19506A-17A8-4C0B-8453-424F18BEE304}" dt="2021-08-16T07:37:20.947" v="169" actId="47"/>
        <pc:sldMkLst>
          <pc:docMk/>
          <pc:sldMk cId="3491621871" sldId="926"/>
        </pc:sldMkLst>
      </pc:sldChg>
      <pc:sldChg chg="del">
        <pc:chgData name="Alexander Hagelborn" userId="f0371911-c56b-4faa-b2b2-5d8eea706564" providerId="ADAL" clId="{8D19506A-17A8-4C0B-8453-424F18BEE304}" dt="2021-08-16T07:37:20.947" v="169" actId="47"/>
        <pc:sldMkLst>
          <pc:docMk/>
          <pc:sldMk cId="160392081" sldId="927"/>
        </pc:sldMkLst>
      </pc:sldChg>
      <pc:sldChg chg="addSp delSp modSp add mod">
        <pc:chgData name="Alexander Hagelborn" userId="f0371911-c56b-4faa-b2b2-5d8eea706564" providerId="ADAL" clId="{8D19506A-17A8-4C0B-8453-424F18BEE304}" dt="2021-08-16T11:30:53.167" v="3601" actId="1076"/>
        <pc:sldMkLst>
          <pc:docMk/>
          <pc:sldMk cId="2676436554" sldId="927"/>
        </pc:sldMkLst>
        <pc:spChg chg="mod">
          <ac:chgData name="Alexander Hagelborn" userId="f0371911-c56b-4faa-b2b2-5d8eea706564" providerId="ADAL" clId="{8D19506A-17A8-4C0B-8453-424F18BEE304}" dt="2021-08-16T11:02:45.964" v="3388" actId="20577"/>
          <ac:spMkLst>
            <pc:docMk/>
            <pc:sldMk cId="2676436554" sldId="927"/>
            <ac:spMk id="3" creationId="{C5405242-625D-4D4F-AD1C-6EB69A36A8E9}"/>
          </ac:spMkLst>
        </pc:spChg>
        <pc:spChg chg="del mod">
          <ac:chgData name="Alexander Hagelborn" userId="f0371911-c56b-4faa-b2b2-5d8eea706564" providerId="ADAL" clId="{8D19506A-17A8-4C0B-8453-424F18BEE304}" dt="2021-08-16T11:06:17.452" v="3417" actId="478"/>
          <ac:spMkLst>
            <pc:docMk/>
            <pc:sldMk cId="2676436554" sldId="927"/>
            <ac:spMk id="8" creationId="{2A5073E2-C19D-42D2-B84E-779D7C51ECD6}"/>
          </ac:spMkLst>
        </pc:spChg>
        <pc:spChg chg="add del mod">
          <ac:chgData name="Alexander Hagelborn" userId="f0371911-c56b-4faa-b2b2-5d8eea706564" providerId="ADAL" clId="{8D19506A-17A8-4C0B-8453-424F18BEE304}" dt="2021-08-16T11:06:10.278" v="3415" actId="11529"/>
          <ac:spMkLst>
            <pc:docMk/>
            <pc:sldMk cId="2676436554" sldId="927"/>
            <ac:spMk id="9" creationId="{71D18E4B-E39E-435B-B47E-E73A3E1DE1FD}"/>
          </ac:spMkLst>
        </pc:spChg>
        <pc:spChg chg="add del mod">
          <ac:chgData name="Alexander Hagelborn" userId="f0371911-c56b-4faa-b2b2-5d8eea706564" providerId="ADAL" clId="{8D19506A-17A8-4C0B-8453-424F18BEE304}" dt="2021-08-16T11:15:23.115" v="3446" actId="478"/>
          <ac:spMkLst>
            <pc:docMk/>
            <pc:sldMk cId="2676436554" sldId="927"/>
            <ac:spMk id="14" creationId="{221C0428-B0C2-4D69-A0DA-0754C0CDD600}"/>
          </ac:spMkLst>
        </pc:spChg>
        <pc:spChg chg="add del mod">
          <ac:chgData name="Alexander Hagelborn" userId="f0371911-c56b-4faa-b2b2-5d8eea706564" providerId="ADAL" clId="{8D19506A-17A8-4C0B-8453-424F18BEE304}" dt="2021-08-16T11:15:25.445" v="3447" actId="478"/>
          <ac:spMkLst>
            <pc:docMk/>
            <pc:sldMk cId="2676436554" sldId="927"/>
            <ac:spMk id="15" creationId="{D40E23B2-D3FD-4B35-B101-04EE06953783}"/>
          </ac:spMkLst>
        </pc:spChg>
        <pc:spChg chg="add del mod">
          <ac:chgData name="Alexander Hagelborn" userId="f0371911-c56b-4faa-b2b2-5d8eea706564" providerId="ADAL" clId="{8D19506A-17A8-4C0B-8453-424F18BEE304}" dt="2021-08-16T11:15:29.847" v="3449" actId="478"/>
          <ac:spMkLst>
            <pc:docMk/>
            <pc:sldMk cId="2676436554" sldId="927"/>
            <ac:spMk id="16" creationId="{E4F051A9-E7F3-445D-BD37-132D666C1915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19" creationId="{44B60113-A49A-479D-B4F9-4DB981EBD1D2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0" creationId="{D131DE3B-B20D-45DC-8257-DFD10F565350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1" creationId="{833ADEEE-35D9-4945-B0D5-8EB908D53D67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2" creationId="{AD984F7E-03B6-4C06-BCCD-FFD493E9F7D5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3" creationId="{728F6B0E-B8E2-4C2B-BDB9-2B78B2740EC1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4" creationId="{FF49CAAA-3CEB-4737-BC93-7328BD420160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5" creationId="{D356F088-BFAF-4671-A251-926D9FDA9497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6" creationId="{4B6753B0-0335-4D5F-84AC-161FC9823463}"/>
          </ac:spMkLst>
        </pc:spChg>
        <pc:spChg chg="add mod">
          <ac:chgData name="Alexander Hagelborn" userId="f0371911-c56b-4faa-b2b2-5d8eea706564" providerId="ADAL" clId="{8D19506A-17A8-4C0B-8453-424F18BEE304}" dt="2021-08-16T11:30:53.167" v="3601" actId="1076"/>
          <ac:spMkLst>
            <pc:docMk/>
            <pc:sldMk cId="2676436554" sldId="927"/>
            <ac:spMk id="27" creationId="{5235E009-AA30-4183-B96E-768E41CAC90C}"/>
          </ac:spMkLst>
        </pc:spChg>
        <pc:picChg chg="add del mod">
          <ac:chgData name="Alexander Hagelborn" userId="f0371911-c56b-4faa-b2b2-5d8eea706564" providerId="ADAL" clId="{8D19506A-17A8-4C0B-8453-424F18BEE304}" dt="2021-08-16T11:06:32.745" v="3419" actId="478"/>
          <ac:picMkLst>
            <pc:docMk/>
            <pc:sldMk cId="2676436554" sldId="927"/>
            <ac:picMk id="6" creationId="{E7775865-CE7C-4B63-B1CB-AF12B04A2E3B}"/>
          </ac:picMkLst>
        </pc:picChg>
        <pc:picChg chg="add del mod">
          <ac:chgData name="Alexander Hagelborn" userId="f0371911-c56b-4faa-b2b2-5d8eea706564" providerId="ADAL" clId="{8D19506A-17A8-4C0B-8453-424F18BEE304}" dt="2021-08-16T11:14:55.419" v="3435" actId="478"/>
          <ac:picMkLst>
            <pc:docMk/>
            <pc:sldMk cId="2676436554" sldId="927"/>
            <ac:picMk id="13" creationId="{DEDFFEF1-7247-494E-BEED-12836996CCC3}"/>
          </ac:picMkLst>
        </pc:picChg>
        <pc:picChg chg="add mod">
          <ac:chgData name="Alexander Hagelborn" userId="f0371911-c56b-4faa-b2b2-5d8eea706564" providerId="ADAL" clId="{8D19506A-17A8-4C0B-8453-424F18BEE304}" dt="2021-08-16T11:30:53.167" v="3601" actId="1076"/>
          <ac:picMkLst>
            <pc:docMk/>
            <pc:sldMk cId="2676436554" sldId="927"/>
            <ac:picMk id="18" creationId="{EDD90534-1CB7-49B9-85A7-03C846A7F3DC}"/>
          </ac:picMkLst>
        </pc:picChg>
        <pc:picChg chg="del mod">
          <ac:chgData name="Alexander Hagelborn" userId="f0371911-c56b-4faa-b2b2-5d8eea706564" providerId="ADAL" clId="{8D19506A-17A8-4C0B-8453-424F18BEE304}" dt="2021-08-16T11:05:16.714" v="3409" actId="478"/>
          <ac:picMkLst>
            <pc:docMk/>
            <pc:sldMk cId="2676436554" sldId="927"/>
            <ac:picMk id="1032" creationId="{71737DB7-A1DC-49CA-872A-01C539084321}"/>
          </ac:picMkLst>
        </pc:picChg>
      </pc:sldChg>
      <pc:sldChg chg="add ord">
        <pc:chgData name="Alexander Hagelborn" userId="f0371911-c56b-4faa-b2b2-5d8eea706564" providerId="ADAL" clId="{8D19506A-17A8-4C0B-8453-424F18BEE304}" dt="2021-08-21T13:56:40.580" v="3650"/>
        <pc:sldMkLst>
          <pc:docMk/>
          <pc:sldMk cId="2040675385" sldId="928"/>
        </pc:sldMkLst>
      </pc:sldChg>
      <pc:sldChg chg="add ord">
        <pc:chgData name="Alexander Hagelborn" userId="f0371911-c56b-4faa-b2b2-5d8eea706564" providerId="ADAL" clId="{8D19506A-17A8-4C0B-8453-424F18BEE304}" dt="2021-08-21T13:56:53.442" v="3653"/>
        <pc:sldMkLst>
          <pc:docMk/>
          <pc:sldMk cId="570170879" sldId="930"/>
        </pc:sldMkLst>
      </pc:sldChg>
    </pc:docChg>
  </pc:docChgLst>
  <pc:docChgLst>
    <pc:chgData name="Eva Hegnar" userId="c0f00668-ecb3-452a-a438-c5a9f3362453" providerId="ADAL" clId="{EC9A24D4-306F-BC43-878D-1EB48388CD00}"/>
    <pc:docChg chg="modSld">
      <pc:chgData name="Eva Hegnar" userId="c0f00668-ecb3-452a-a438-c5a9f3362453" providerId="ADAL" clId="{EC9A24D4-306F-BC43-878D-1EB48388CD00}" dt="2022-01-25T01:33:05.949" v="0" actId="1076"/>
      <pc:docMkLst>
        <pc:docMk/>
      </pc:docMkLst>
      <pc:sldChg chg="modSp">
        <pc:chgData name="Eva Hegnar" userId="c0f00668-ecb3-452a-a438-c5a9f3362453" providerId="ADAL" clId="{EC9A24D4-306F-BC43-878D-1EB48388CD00}" dt="2022-01-25T01:33:05.949" v="0" actId="1076"/>
        <pc:sldMkLst>
          <pc:docMk/>
          <pc:sldMk cId="2674436671" sldId="938"/>
        </pc:sldMkLst>
        <pc:picChg chg="mod">
          <ac:chgData name="Eva Hegnar" userId="c0f00668-ecb3-452a-a438-c5a9f3362453" providerId="ADAL" clId="{EC9A24D4-306F-BC43-878D-1EB48388CD00}" dt="2022-01-25T01:33:05.949" v="0" actId="1076"/>
          <ac:picMkLst>
            <pc:docMk/>
            <pc:sldMk cId="2674436671" sldId="938"/>
            <ac:picMk id="2050" creationId="{616BC746-A805-4006-A54E-E7E558BB3E24}"/>
          </ac:picMkLst>
        </pc:picChg>
      </pc:sldChg>
    </pc:docChg>
  </pc:docChgLst>
  <pc:docChgLst>
    <pc:chgData name="Melina Katkic" userId="5dc75d57-5bcb-427d-ba35-536431e7adb9" providerId="ADAL" clId="{7CA6C154-82A1-4BED-B16F-DFA978BB7296}"/>
    <pc:docChg chg="custSel modSld">
      <pc:chgData name="Melina Katkic" userId="5dc75d57-5bcb-427d-ba35-536431e7adb9" providerId="ADAL" clId="{7CA6C154-82A1-4BED-B16F-DFA978BB7296}" dt="2021-06-19T08:40:22.938" v="30" actId="1076"/>
      <pc:docMkLst>
        <pc:docMk/>
      </pc:docMkLst>
      <pc:sldChg chg="modSp mod">
        <pc:chgData name="Melina Katkic" userId="5dc75d57-5bcb-427d-ba35-536431e7adb9" providerId="ADAL" clId="{7CA6C154-82A1-4BED-B16F-DFA978BB7296}" dt="2021-06-19T08:39:54.090" v="23" actId="1076"/>
        <pc:sldMkLst>
          <pc:docMk/>
          <pc:sldMk cId="71659069" sldId="709"/>
        </pc:sldMkLst>
        <pc:picChg chg="mod">
          <ac:chgData name="Melina Katkic" userId="5dc75d57-5bcb-427d-ba35-536431e7adb9" providerId="ADAL" clId="{7CA6C154-82A1-4BED-B16F-DFA978BB7296}" dt="2021-06-19T08:39:54.090" v="23" actId="1076"/>
          <ac:picMkLst>
            <pc:docMk/>
            <pc:sldMk cId="71659069" sldId="709"/>
            <ac:picMk id="3" creationId="{EB0FF5C3-87C4-46E1-8CC6-980F8B9EA572}"/>
          </ac:picMkLst>
        </pc:picChg>
      </pc:sldChg>
      <pc:sldChg chg="addSp delSp modSp mod">
        <pc:chgData name="Melina Katkic" userId="5dc75d57-5bcb-427d-ba35-536431e7adb9" providerId="ADAL" clId="{7CA6C154-82A1-4BED-B16F-DFA978BB7296}" dt="2021-06-19T08:40:22.938" v="30" actId="1076"/>
        <pc:sldMkLst>
          <pc:docMk/>
          <pc:sldMk cId="1234404137" sldId="915"/>
        </pc:sldMkLst>
        <pc:picChg chg="add del mod">
          <ac:chgData name="Melina Katkic" userId="5dc75d57-5bcb-427d-ba35-536431e7adb9" providerId="ADAL" clId="{7CA6C154-82A1-4BED-B16F-DFA978BB7296}" dt="2021-06-19T08:38:15.301" v="3" actId="478"/>
          <ac:picMkLst>
            <pc:docMk/>
            <pc:sldMk cId="1234404137" sldId="915"/>
            <ac:picMk id="9" creationId="{AC43072D-5189-4780-B03D-4DD27E2A7CA5}"/>
          </ac:picMkLst>
        </pc:picChg>
        <pc:picChg chg="add mod">
          <ac:chgData name="Melina Katkic" userId="5dc75d57-5bcb-427d-ba35-536431e7adb9" providerId="ADAL" clId="{7CA6C154-82A1-4BED-B16F-DFA978BB7296}" dt="2021-06-19T08:40:22.938" v="30" actId="1076"/>
          <ac:picMkLst>
            <pc:docMk/>
            <pc:sldMk cId="1234404137" sldId="915"/>
            <ac:picMk id="10" creationId="{7BB27229-2061-46AC-B6AA-E45B6F9F92C7}"/>
          </ac:picMkLst>
        </pc:picChg>
        <pc:picChg chg="add del mod">
          <ac:chgData name="Melina Katkic" userId="5dc75d57-5bcb-427d-ba35-536431e7adb9" providerId="ADAL" clId="{7CA6C154-82A1-4BED-B16F-DFA978BB7296}" dt="2021-06-19T08:39:18.525" v="9" actId="21"/>
          <ac:picMkLst>
            <pc:docMk/>
            <pc:sldMk cId="1234404137" sldId="915"/>
            <ac:picMk id="1026" creationId="{4D8855F7-F13D-44E4-AEFB-F234932D546B}"/>
          </ac:picMkLst>
        </pc:picChg>
      </pc:sldChg>
      <pc:sldChg chg="addSp modSp mod">
        <pc:chgData name="Melina Katkic" userId="5dc75d57-5bcb-427d-ba35-536431e7adb9" providerId="ADAL" clId="{7CA6C154-82A1-4BED-B16F-DFA978BB7296}" dt="2021-06-19T08:40:08.262" v="29" actId="1076"/>
        <pc:sldMkLst>
          <pc:docMk/>
          <pc:sldMk cId="2054272123" sldId="918"/>
        </pc:sldMkLst>
        <pc:picChg chg="mod">
          <ac:chgData name="Melina Katkic" userId="5dc75d57-5bcb-427d-ba35-536431e7adb9" providerId="ADAL" clId="{7CA6C154-82A1-4BED-B16F-DFA978BB7296}" dt="2021-06-19T08:40:02.711" v="26" actId="14100"/>
          <ac:picMkLst>
            <pc:docMk/>
            <pc:sldMk cId="2054272123" sldId="918"/>
            <ac:picMk id="6" creationId="{5ACEB429-9A13-462C-BA71-0063B0D9C822}"/>
          </ac:picMkLst>
        </pc:picChg>
        <pc:picChg chg="add mod">
          <ac:chgData name="Melina Katkic" userId="5dc75d57-5bcb-427d-ba35-536431e7adb9" providerId="ADAL" clId="{7CA6C154-82A1-4BED-B16F-DFA978BB7296}" dt="2021-06-19T08:40:08.262" v="29" actId="1076"/>
          <ac:picMkLst>
            <pc:docMk/>
            <pc:sldMk cId="2054272123" sldId="918"/>
            <ac:picMk id="8" creationId="{E69C0F51-8968-462F-B000-C37D0B56FEF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0044-3F59-4E35-A2E2-0BA53B683B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2617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D614D-47F8-4EB1-BCF7-21B47331F1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587" y="0"/>
            <a:ext cx="3172613" cy="482284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E23F-A805-4ED9-96E9-631B985DE0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118919"/>
            <a:ext cx="3172617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/>
            </a:lvl1pPr>
          </a:lstStyle>
          <a:p>
            <a:endParaRPr lang="en-GB">
              <a:latin typeface="Montserrat SemiBold" panose="000007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4F48-FFBD-4007-9766-3B2A514FFA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587" y="9118919"/>
            <a:ext cx="3172613" cy="482282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/>
            </a:lvl1pPr>
          </a:lstStyle>
          <a:p>
            <a:fld id="{215D70E6-04F6-49F4-9FA9-357E888F8DC9}" type="slidenum">
              <a:rPr lang="en-GB" smtClean="0">
                <a:latin typeface="Montserrat SemiBold" panose="00000700000000000000" pitchFamily="2" charset="0"/>
              </a:rPr>
              <a:t>‹#›</a:t>
            </a:fld>
            <a:endParaRPr lang="en-GB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668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2" cy="2555018"/>
          </a:xfrm>
          <a:prstGeom prst="rect">
            <a:avLst/>
          </a:prstGeom>
        </p:spPr>
        <p:txBody>
          <a:bodyPr vert="horz" lIns="178463" tIns="89232" rIns="178463" bIns="89232" rtlCol="0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-11618913" y="6365875"/>
            <a:ext cx="30553026" cy="17186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8463" tIns="89232" rIns="178463" bIns="89232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731522" y="24506931"/>
            <a:ext cx="5852160" cy="20051124"/>
          </a:xfrm>
          <a:prstGeom prst="rect">
            <a:avLst/>
          </a:prstGeom>
        </p:spPr>
        <p:txBody>
          <a:bodyPr vert="horz" lIns="178463" tIns="89232" rIns="178463" bIns="89232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1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l">
              <a:defRPr sz="2300">
                <a:latin typeface="Montserrat SemiBold" panose="000007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4143586" y="48368483"/>
            <a:ext cx="3169922" cy="2555013"/>
          </a:xfrm>
          <a:prstGeom prst="rect">
            <a:avLst/>
          </a:prstGeom>
        </p:spPr>
        <p:txBody>
          <a:bodyPr vert="horz" lIns="178463" tIns="89232" rIns="178463" bIns="89232" rtlCol="0" anchor="b"/>
          <a:lstStyle>
            <a:lvl1pPr algn="r">
              <a:defRPr sz="2300">
                <a:latin typeface="Montserrat SemiBold" panose="00000700000000000000" pitchFamily="2" charset="0"/>
              </a:defRPr>
            </a:lvl1pPr>
          </a:lstStyle>
          <a:p>
            <a:fld id="{CADA68E5-9915-44D5-9369-C67D2F33F6F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8146434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SemiBold" panose="000007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2E95AF4-97AE-4B89-8D26-CE601334AD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5B1D9-457C-46EC-8E83-B44421DC3F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33AC5E3-B564-450A-B8BF-95EC163966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175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1424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0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A004ECA-F6BA-4A06-800E-CDE2E9A6D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2AC0-B6B4-45DA-A269-23384FDD73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956C50F5-16E9-49EE-85F6-6E2F7EA33A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574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355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346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780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7760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2470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8908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ACE1DF-E7FA-4255-B0DB-EC6E66FBC0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335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1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9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36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text 9">
            <a:extLst>
              <a:ext uri="{FF2B5EF4-FFF2-40B4-BE49-F238E27FC236}">
                <a16:creationId xmlns:a16="http://schemas.microsoft.com/office/drawing/2014/main" id="{6D50E574-1C9D-4C86-9355-53AA86B8C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738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sv-SE"/>
              <a:t>REDIGERA FORMAT FÖR BAKGRUNDSTEX</a:t>
            </a:r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F8CB6CC-B7EA-4F90-9B48-7F863EA8C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5" name="Platshållare för bildnummer 1">
            <a:extLst>
              <a:ext uri="{FF2B5EF4-FFF2-40B4-BE49-F238E27FC236}">
                <a16:creationId xmlns:a16="http://schemas.microsoft.com/office/drawing/2014/main" id="{26F59D7E-C101-4F42-AF72-FD2B2CBE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9EBBF18-EE4E-4B23-A88A-7C870486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10" name="Platshållare för bildnummer 1">
            <a:extLst>
              <a:ext uri="{FF2B5EF4-FFF2-40B4-BE49-F238E27FC236}">
                <a16:creationId xmlns:a16="http://schemas.microsoft.com/office/drawing/2014/main" id="{2A56EF14-B3B2-4813-98DD-DF4FD438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9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46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9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sv-SE">
                <a:latin typeface="Montserrat SemiBold" panose="00000700000000000000" pitchFamily="2" charset="0"/>
              </a:rPr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Montserrat SemiBold" panose="00000700000000000000" pitchFamily="2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8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0118069-1B7F-40CB-A8B1-E3C76C66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54248"/>
            <a:ext cx="4114800" cy="22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sv-SE"/>
              <a:t>© NordAxon | All rights reserved</a:t>
            </a:r>
          </a:p>
        </p:txBody>
      </p:sp>
      <p:sp>
        <p:nvSpPr>
          <p:cNvPr id="8" name="Platshållare för bildnummer 1">
            <a:extLst>
              <a:ext uri="{FF2B5EF4-FFF2-40B4-BE49-F238E27FC236}">
                <a16:creationId xmlns:a16="http://schemas.microsoft.com/office/drawing/2014/main" id="{8A8111CC-8EDD-4CCD-BBB5-D5827CE76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2100" y="6484318"/>
            <a:ext cx="469900" cy="3609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DD82AF-CE38-4554-9A3F-D9988DA8D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3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hyperlink" Target="https://opendata-download-metfcst.smhi.s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hyperlink" Target="http://www.fruits.com/fruits" TargetMode="External"/><Relationship Id="rId4" Type="http://schemas.openxmlformats.org/officeDocument/2006/relationships/hyperlink" Target="http://www.fruits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ocalhost:8080/" TargetMode="External"/><Relationship Id="rId5" Type="http://schemas.openxmlformats.org/officeDocument/2006/relationships/hyperlink" Target="http://localhost:5000/" TargetMode="External"/><Relationship Id="rId4" Type="http://schemas.openxmlformats.org/officeDocument/2006/relationships/hyperlink" Target="http://localhost:80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 hidden="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6" name="Bildobjekt 5" descr="En bild som visar ritning, spel&#10;&#10;Automatiskt genererad beskrivning">
            <a:extLst>
              <a:ext uri="{FF2B5EF4-FFF2-40B4-BE49-F238E27FC236}">
                <a16:creationId xmlns:a16="http://schemas.microsoft.com/office/drawing/2014/main" id="{5ACEB429-9A13-462C-BA71-0063B0D9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6" y="3265714"/>
            <a:ext cx="2217742" cy="2134576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C474B9C-31FA-45C3-AEC0-5CBCC2B3FEF9}"/>
              </a:ext>
            </a:extLst>
          </p:cNvPr>
          <p:cNvSpPr txBox="1"/>
          <p:nvPr/>
        </p:nvSpPr>
        <p:spPr>
          <a:xfrm>
            <a:off x="5867400" y="3099837"/>
            <a:ext cx="6324600" cy="2889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Montserrat SemiBold" panose="00000700000000000000" pitchFamily="2" charset="0"/>
                <a:ea typeface="Cambria Math" panose="02040503050406030204" pitchFamily="18" charset="0"/>
              </a:rPr>
              <a:t>API:S OCH REQUESTS</a:t>
            </a:r>
          </a:p>
        </p:txBody>
      </p:sp>
      <p:pic>
        <p:nvPicPr>
          <p:cNvPr id="3" name="Bildobjekt 9">
            <a:extLst>
              <a:ext uri="{FF2B5EF4-FFF2-40B4-BE49-F238E27FC236}">
                <a16:creationId xmlns:a16="http://schemas.microsoft.com/office/drawing/2014/main" id="{B383F884-312A-4387-8CB4-F70FFECC5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69C0F51-8968-462F-B000-C37D0B56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70" y="281443"/>
            <a:ext cx="2791351" cy="2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RECAP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Ett API är ett sätt att kommunicera med en annan applikation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är vanligt att kommunicera med protokollet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finns fyra viktiga metoder (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CRUD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http-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skickas till en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endpoint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vilket är en specifik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kan vi skicka http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paketet </a:t>
            </a:r>
            <a:r>
              <a:rPr lang="sv-SE" i="1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localhost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där era datorer servar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endpoints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så ni kan testa lokalt och detta kommer ni behöva använda i gruppuppgiften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JUPYTER + VSCODE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ject Jupyter - Wikipedia">
            <a:extLst>
              <a:ext uri="{FF2B5EF4-FFF2-40B4-BE49-F238E27FC236}">
                <a16:creationId xmlns:a16="http://schemas.microsoft.com/office/drawing/2014/main" id="{EE7B6C84-F340-4771-B99C-EFBAE39F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41" y="1295997"/>
            <a:ext cx="3594698" cy="41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Code (@code) | Twitter">
            <a:extLst>
              <a:ext uri="{FF2B5EF4-FFF2-40B4-BE49-F238E27FC236}">
                <a16:creationId xmlns:a16="http://schemas.microsoft.com/office/drawing/2014/main" id="{A842EC8D-5DAC-48F5-A065-A2A29FE48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18" y="16662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7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q &amp; a transparent background robot">
            <a:extLst>
              <a:ext uri="{FF2B5EF4-FFF2-40B4-BE49-F238E27FC236}">
                <a16:creationId xmlns:a16="http://schemas.microsoft.com/office/drawing/2014/main" id="{0673EA01-B30F-4229-A985-C8760A03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64" y="414746"/>
            <a:ext cx="374278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A52509B7-DA60-46A9-808E-23BF050A9E3A}"/>
              </a:ext>
            </a:extLst>
          </p:cNvPr>
          <p:cNvGrpSpPr/>
          <p:nvPr/>
        </p:nvGrpSpPr>
        <p:grpSpPr>
          <a:xfrm>
            <a:off x="5525888" y="1258363"/>
            <a:ext cx="5757094" cy="4341273"/>
            <a:chOff x="5663983" y="963972"/>
            <a:chExt cx="5757094" cy="4341273"/>
          </a:xfrm>
        </p:grpSpPr>
        <p:pic>
          <p:nvPicPr>
            <p:cNvPr id="2054" name="Picture 6" descr="Image result for answer 42 hitchhikers">
              <a:extLst>
                <a:ext uri="{FF2B5EF4-FFF2-40B4-BE49-F238E27FC236}">
                  <a16:creationId xmlns:a16="http://schemas.microsoft.com/office/drawing/2014/main" id="{2150E18B-8ED2-4E0B-95BE-CC05C83D4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983" y="963972"/>
              <a:ext cx="5757094" cy="431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DF85640F-29AC-4CD2-AF0A-98A3127D060E}"/>
                </a:ext>
              </a:extLst>
            </p:cNvPr>
            <p:cNvSpPr/>
            <p:nvPr/>
          </p:nvSpPr>
          <p:spPr>
            <a:xfrm>
              <a:off x="5676181" y="4753155"/>
              <a:ext cx="2398144" cy="55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Montserrat SemiBold" panose="00000700000000000000" pitchFamily="2" charset="0"/>
              </a:endParaRPr>
            </a:p>
          </p:txBody>
        </p:sp>
      </p:grpSp>
      <p:pic>
        <p:nvPicPr>
          <p:cNvPr id="2" name="Bildobjekt 9">
            <a:extLst>
              <a:ext uri="{FF2B5EF4-FFF2-40B4-BE49-F238E27FC236}">
                <a16:creationId xmlns:a16="http://schemas.microsoft.com/office/drawing/2014/main" id="{ECDCB2FB-ED41-4645-8B9A-6F41CAB160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531686"/>
            <a:ext cx="1860517" cy="2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2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FB0554A7-117D-4FBB-A4A7-4BACFF943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120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37893D6-7799-4139-AEF0-F9601FEE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3154"/>
            <a:ext cx="9954967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89E119E-F52E-4CCA-8FF7-69C24B35C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49"/>
            <a:ext cx="9954967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EFF1F9E4-3311-46E8-9826-1B2B1E98A9FF}"/>
              </a:ext>
            </a:extLst>
          </p:cNvPr>
          <p:cNvSpPr txBox="1"/>
          <p:nvPr/>
        </p:nvSpPr>
        <p:spPr>
          <a:xfrm>
            <a:off x="570570" y="842009"/>
            <a:ext cx="11050859" cy="4463851"/>
          </a:xfrm>
          <a:prstGeom prst="rect">
            <a:avLst/>
          </a:prstGeom>
          <a:gradFill>
            <a:gsLst>
              <a:gs pos="66000">
                <a:srgbClr val="C8C8C8"/>
              </a:gs>
              <a:gs pos="93000">
                <a:schemeClr val="accent3">
                  <a:lumMod val="105000"/>
                  <a:satMod val="103000"/>
                  <a:tint val="73000"/>
                  <a:alpha val="59000"/>
                </a:schemeClr>
              </a:gs>
              <a:gs pos="10000">
                <a:schemeClr val="accent3">
                  <a:lumMod val="110000"/>
                  <a:satMod val="105000"/>
                  <a:tint val="67000"/>
                  <a:alpha val="39000"/>
                </a:schemeClr>
              </a:gs>
              <a:gs pos="56000">
                <a:srgbClr val="C8C8C8">
                  <a:alpha val="62000"/>
                </a:srgbClr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</a:gsLst>
          </a:gra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216000" bIns="288000" rtlCol="0">
            <a:spAutoFit/>
          </a:bodyPr>
          <a:lstStyle/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PROFESSIONAL AI/ML SERVICES 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PRODUCED IN THE ÖRESUND REGION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www.nordaxon.com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info@nordaxon.com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+46 707 317 450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The Point Hyllie, Malmö</a:t>
            </a:r>
          </a:p>
          <a:p>
            <a:pPr marL="180975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Medium" panose="000006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Hetch at Prisma, Helsingborg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0B7D03F1-BCAF-4927-B354-26C7F8A5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34" y="6146796"/>
            <a:ext cx="3750673" cy="4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sv-SE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DAGENS AGENDA</a:t>
            </a:r>
            <a:endParaRPr lang="en-GB" sz="3200" spc="300" dirty="0">
              <a:solidFill>
                <a:schemeClr val="tx1"/>
              </a:solidFill>
              <a:latin typeface="Montserrat Medium" panose="00000600000000000000" pitchFamily="2" charset="0"/>
              <a:ea typeface="Cambria Math" panose="02040503050406030204" pitchFamily="18" charset="0"/>
            </a:endParaRP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3214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Mentimeter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Vad är ett API?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RESTful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API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Localhost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-paket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40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VAD ÄR ETT API?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 =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Application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Programming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Interface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Ett API är ett sätt för två applikationer att kommunicera med varandra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har redan använt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när ni använt pandas- och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matplotlib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-funktioner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Om jag skriver en klass med metoder så är klassens metoder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APIer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data science är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viktiga när vi vill skapa ett system som har flera olika delar som behöver kommunicera, vilket ofta handlar om att hämta data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at is an API? A simple explanation … | by Ikechi Michael | Medium">
            <a:extLst>
              <a:ext uri="{FF2B5EF4-FFF2-40B4-BE49-F238E27FC236}">
                <a16:creationId xmlns:a16="http://schemas.microsoft.com/office/drawing/2014/main" id="{31DBE0A1-217C-4101-A5CC-2151B0D8C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19" y="4204842"/>
            <a:ext cx="3832559" cy="18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6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API – ETT EXEMPEL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2736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Många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appar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ni använder dagligen använder sig av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för att hämta data,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t.ex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väderappen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Du öppnar din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väderapp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Den skickar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en hemsida genom internet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Hemsidan är kopplad till en databas och drar ut rätt data, t.ex. Malmö idag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Din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app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får ett svar som innehåller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den frågade efter</a:t>
            </a:r>
          </a:p>
          <a:p>
            <a:pPr marL="523875" indent="-342900">
              <a:lnSpc>
                <a:spcPct val="150000"/>
              </a:lnSpc>
              <a:buFont typeface="+mj-lt"/>
              <a:buAutoNum type="arabicPeriod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Appen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kan nu visa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på ett fint sätt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B8828-6A33-4C96-A976-0F1428A8C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486" y="3790984"/>
            <a:ext cx="4300716" cy="23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APIS PÅ INTERNET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567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Många siter har öppna APIS där man kan använda för att ladda ner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ett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protokol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för hur data skickas över internet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När vi surfar på internet så skickas data mellan oss och servern via HTTP i form av html eller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json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</a:t>
            </a:r>
            <a:r>
              <a:rPr lang="sv-SE" b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endpoint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är den serveradress som vi skickar vår HTTP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http://www.youtube.com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4"/>
              </a:rPr>
              <a:t>https://opendata-download-metfcst.smhi.se/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http://localhost:8000/users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ypertext Transfer Protocol - Wikipedia">
            <a:extLst>
              <a:ext uri="{FF2B5EF4-FFF2-40B4-BE49-F238E27FC236}">
                <a16:creationId xmlns:a16="http://schemas.microsoft.com/office/drawing/2014/main" id="{A3BF2B76-1F29-47AC-B16C-BC5E18B3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87" y="4661555"/>
            <a:ext cx="3066023" cy="164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CRUD I HTTP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152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CRUD är fyra metoder som är extremt vanliga 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API:er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och är bra att känna till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Create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Skickar data som skapar något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Read: Får tillbaka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Update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Uppdaterar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Delete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: Tar bort data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HTTP är de implementerade som metoderna…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 is REST API?">
            <a:extLst>
              <a:ext uri="{FF2B5EF4-FFF2-40B4-BE49-F238E27FC236}">
                <a16:creationId xmlns:a16="http://schemas.microsoft.com/office/drawing/2014/main" id="{616BC746-A805-4006-A54E-E7E558BB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0" y="4197278"/>
            <a:ext cx="3927057" cy="202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3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INTERNETAPI - EXEMPEL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5229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Simpelt exempel: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vill exponera en enkel databas över frukter på adressen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4"/>
              </a:rPr>
              <a:t>http://www.fruits.com/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vill att man ska kunna använda databasen med ett API för att se vad som finns i databasen och för att kunna uppdatera den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180975">
              <a:lnSpc>
                <a:spcPct val="150000"/>
              </a:lnSpc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På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endpointen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5"/>
              </a:rPr>
              <a:t>http://www.fruits.com/fruits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väljer vi att implementera alla CRUD-metoder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POST: Skickar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json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information om en frukt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GET: Returnerar en lista över alla frukter i databasen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PUT: </a:t>
            </a:r>
          </a:p>
          <a:p>
            <a:pPr marL="180975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OBS: Vem som helst kan komma åt detta API, men POST/PUT/DELETE metoderna kan man inte veta hur de fungerar utan att ha någon dokumentation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 is REST API?">
            <a:extLst>
              <a:ext uri="{FF2B5EF4-FFF2-40B4-BE49-F238E27FC236}">
                <a16:creationId xmlns:a16="http://schemas.microsoft.com/office/drawing/2014/main" id="{616BC746-A805-4006-A54E-E7E558BB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26" y="2553012"/>
            <a:ext cx="3927057" cy="202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43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REQUESTS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39834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I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python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kan vi skicka http-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med det inbyggda paketet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 enda vi behöver göra är att bestämma vilken http-metod och vilket endpoint vi vill skicka den till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HTTP-metoderna kallas 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requests.get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requests.post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data)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requests.put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data)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requests.delete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(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url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data_id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REST API?">
            <a:extLst>
              <a:ext uri="{FF2B5EF4-FFF2-40B4-BE49-F238E27FC236}">
                <a16:creationId xmlns:a16="http://schemas.microsoft.com/office/drawing/2014/main" id="{F9DD9DD4-03E6-4478-9D1E-E5EF44981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0" y="4805675"/>
            <a:ext cx="3927057" cy="202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3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5405242-625D-4D4F-AD1C-6EB69A36A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3"/>
            <a:ext cx="12192000" cy="648000"/>
          </a:xfrm>
          <a:noFill/>
          <a:ln>
            <a:noFill/>
          </a:ln>
        </p:spPr>
        <p:txBody>
          <a:bodyPr anchor="ctr"/>
          <a:lstStyle/>
          <a:p>
            <a:r>
              <a:rPr lang="en-GB" sz="3200" spc="300" dirty="0">
                <a:solidFill>
                  <a:schemeClr val="tx1"/>
                </a:solidFill>
                <a:latin typeface="Montserrat Medium" panose="00000600000000000000" pitchFamily="2" charset="0"/>
                <a:ea typeface="Cambria Math" panose="02040503050406030204" pitchFamily="18" charset="0"/>
              </a:rPr>
              <a:t>Localhost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4389414-ACAF-4AEB-B9E5-2248EC893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3DD82AF-CE38-4554-9A3F-D9988DA8DB02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193DE94-E635-4C0A-B305-5A9E3EFC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8" y="6514212"/>
            <a:ext cx="1909762" cy="2395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D8399B-5B27-42B0-9AC5-E050AD852BF3}"/>
              </a:ext>
            </a:extLst>
          </p:cNvPr>
          <p:cNvCxnSpPr>
            <a:cxnSpLocks/>
          </p:cNvCxnSpPr>
          <p:nvPr/>
        </p:nvCxnSpPr>
        <p:spPr>
          <a:xfrm>
            <a:off x="341074" y="647997"/>
            <a:ext cx="115098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EA4E69-6EA3-476F-91D1-0F9CE8A2B68F}"/>
              </a:ext>
            </a:extLst>
          </p:cNvPr>
          <p:cNvCxnSpPr>
            <a:cxnSpLocks/>
          </p:cNvCxnSpPr>
          <p:nvPr/>
        </p:nvCxnSpPr>
        <p:spPr>
          <a:xfrm>
            <a:off x="341074" y="686098"/>
            <a:ext cx="11509851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5">
            <a:extLst>
              <a:ext uri="{FF2B5EF4-FFF2-40B4-BE49-F238E27FC236}">
                <a16:creationId xmlns:a16="http://schemas.microsoft.com/office/drawing/2014/main" id="{2A5073E2-C19D-42D2-B84E-779D7C51ECD6}"/>
              </a:ext>
            </a:extLst>
          </p:cNvPr>
          <p:cNvSpPr txBox="1"/>
          <p:nvPr/>
        </p:nvSpPr>
        <p:spPr>
          <a:xfrm>
            <a:off x="341074" y="754142"/>
            <a:ext cx="11509851" cy="4814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tIns="72000" bIns="216000" rtlCol="0">
            <a:spAutoFit/>
          </a:bodyPr>
          <a:lstStyle/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 kan köra egna servrar på våra maskiner för att testa att skicka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Används för att testa sidor vid webutveckling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Ni kommer att använda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localhost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för att testa att skicka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requests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istället för riktiga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webb-url:er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i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gruppuppgiften</a:t>
            </a: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Localhost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har olika </a:t>
            </a:r>
            <a:r>
              <a:rPr lang="sv-SE" i="1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portar.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Viktigt när man ska skicka en </a:t>
            </a:r>
            <a:r>
              <a:rPr lang="sv-SE" dirty="0" err="1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request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till en lokal server</a:t>
            </a:r>
            <a:endParaRPr lang="sv-SE" i="1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Ex: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Jag servar en databas på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4"/>
              </a:rPr>
              <a:t>http://localhost:8000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En webbapplikation på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5"/>
              </a:rPr>
              <a:t>http://localhost:5000</a:t>
            </a: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92392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AI modell på 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  <a:hlinkClick r:id="rId6"/>
              </a:rPr>
              <a:t>http://localhost:8080</a:t>
            </a: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638175" lvl="1">
              <a:lnSpc>
                <a:spcPct val="150000"/>
              </a:lnSpc>
            </a:pPr>
            <a:endParaRPr lang="sv-SE" dirty="0">
              <a:latin typeface="Montserrat" panose="00000500000000000000" pitchFamily="2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66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Montserrat" panose="00000500000000000000" pitchFamily="2" charset="0"/>
                <a:ea typeface="Cambria Math" panose="02040503050406030204" pitchFamily="18" charset="0"/>
                <a:cs typeface="Arial" panose="020B0604020202020204" pitchFamily="34" charset="0"/>
              </a:rPr>
              <a:t>Detta är inte något ni kommer behöva implementera, men är nödvändigt att känna till</a:t>
            </a:r>
          </a:p>
        </p:txBody>
      </p:sp>
      <p:pic>
        <p:nvPicPr>
          <p:cNvPr id="10" name="Picture 2" descr="EC Utbildning – AcadeMedia Utbildning">
            <a:extLst>
              <a:ext uri="{FF2B5EF4-FFF2-40B4-BE49-F238E27FC236}">
                <a16:creationId xmlns:a16="http://schemas.microsoft.com/office/drawing/2014/main" id="{7BB27229-2061-46AC-B6AA-E45B6F9F9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36286" r="16143" b="37714"/>
          <a:stretch/>
        </p:blipFill>
        <p:spPr bwMode="auto">
          <a:xfrm>
            <a:off x="9904186" y="123557"/>
            <a:ext cx="2052864" cy="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20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NordAxon White">
  <a:themeElements>
    <a:clrScheme name="NordAxon Theme">
      <a:dk1>
        <a:srgbClr val="333333"/>
      </a:dk1>
      <a:lt1>
        <a:srgbClr val="FFFFFF"/>
      </a:lt1>
      <a:dk2>
        <a:srgbClr val="333333"/>
      </a:dk2>
      <a:lt2>
        <a:srgbClr val="333333"/>
      </a:lt2>
      <a:accent1>
        <a:srgbClr val="E1C500"/>
      </a:accent1>
      <a:accent2>
        <a:srgbClr val="B69F00"/>
      </a:accent2>
      <a:accent3>
        <a:srgbClr val="FEE429"/>
      </a:accent3>
      <a:accent4>
        <a:srgbClr val="FEE429"/>
      </a:accent4>
      <a:accent5>
        <a:srgbClr val="FEE429"/>
      </a:accent5>
      <a:accent6>
        <a:srgbClr val="8E7D00"/>
      </a:accent6>
      <a:hlink>
        <a:srgbClr val="85C0FB"/>
      </a:hlink>
      <a:folHlink>
        <a:srgbClr val="C490AA"/>
      </a:folHlink>
    </a:clrScheme>
    <a:fontScheme name="NordAxon Theme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NordAxon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0F4E72DD0F695438C9C458286B9DFA6" ma:contentTypeVersion="12" ma:contentTypeDescription="Skapa ett nytt dokument." ma:contentTypeScope="" ma:versionID="75b99d9fe62484b44c0b77e7d15f1d64">
  <xsd:schema xmlns:xsd="http://www.w3.org/2001/XMLSchema" xmlns:xs="http://www.w3.org/2001/XMLSchema" xmlns:p="http://schemas.microsoft.com/office/2006/metadata/properties" xmlns:ns2="97cb82de-8ec6-407d-8b60-f4d9f602e5a3" xmlns:ns3="06aab6e1-d045-4d21-8f3c-38e1e679a5ce" targetNamespace="http://schemas.microsoft.com/office/2006/metadata/properties" ma:root="true" ma:fieldsID="befcf4da00c8cbd360364d9c04d9cb18" ns2:_="" ns3:_="">
    <xsd:import namespace="97cb82de-8ec6-407d-8b60-f4d9f602e5a3"/>
    <xsd:import namespace="06aab6e1-d045-4d21-8f3c-38e1e679a5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b82de-8ec6-407d-8b60-f4d9f602e5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aab6e1-d045-4d21-8f3c-38e1e679a5c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F81674-8507-4EF9-97B5-C2F7EB1317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423EEF-B7BB-4623-840A-6AA42D7F68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cb82de-8ec6-407d-8b60-f4d9f602e5a3"/>
    <ds:schemaRef ds:uri="06aab6e1-d045-4d21-8f3c-38e1e679a5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5B4DB7-C8C3-4AE6-B38F-58E82D2A55BE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06aab6e1-d045-4d21-8f3c-38e1e679a5ce"/>
    <ds:schemaRef ds:uri="http://schemas.microsoft.com/office/2006/documentManagement/types"/>
    <ds:schemaRef ds:uri="97cb82de-8ec6-407d-8b60-f4d9f602e5a3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3686</TotalTime>
  <Words>704</Words>
  <Application>Microsoft Macintosh PowerPoint</Application>
  <PresentationFormat>Bredbild</PresentationFormat>
  <Paragraphs>94</Paragraphs>
  <Slides>13</Slides>
  <Notes>12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4</vt:i4>
      </vt:variant>
      <vt:variant>
        <vt:lpstr>Bildrubriker</vt:lpstr>
      </vt:variant>
      <vt:variant>
        <vt:i4>13</vt:i4>
      </vt:variant>
    </vt:vector>
  </HeadingPairs>
  <TitlesOfParts>
    <vt:vector size="23" baseType="lpstr">
      <vt:lpstr>Montserrat SemiBold</vt:lpstr>
      <vt:lpstr>Montserrat Medium</vt:lpstr>
      <vt:lpstr>Calibri</vt:lpstr>
      <vt:lpstr>Montserrat</vt:lpstr>
      <vt:lpstr>Arial</vt:lpstr>
      <vt:lpstr>Calibri Light</vt:lpstr>
      <vt:lpstr>NordAxon White</vt:lpstr>
      <vt:lpstr>1_NordAxon White</vt:lpstr>
      <vt:lpstr>2_NordAxon White</vt:lpstr>
      <vt:lpstr>3_NordAxon White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Melina Katkic</dc:creator>
  <cp:lastModifiedBy>Eva Hegnar</cp:lastModifiedBy>
  <cp:revision>8</cp:revision>
  <cp:lastPrinted>2020-10-01T13:49:27Z</cp:lastPrinted>
  <dcterms:created xsi:type="dcterms:W3CDTF">2020-09-22T16:22:26Z</dcterms:created>
  <dcterms:modified xsi:type="dcterms:W3CDTF">2022-01-25T01:33:36Z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0x01010030F4E72DD0F695438C9C458286B9DFA6</vt:lpwstr>
  </property>
</Properties>
</file>